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39"/>
  </p:notesMasterIdLst>
  <p:handoutMasterIdLst>
    <p:handoutMasterId r:id="rId40"/>
  </p:handoutMasterIdLst>
  <p:sldIdLst>
    <p:sldId id="303" r:id="rId5"/>
    <p:sldId id="706" r:id="rId6"/>
    <p:sldId id="967" r:id="rId7"/>
    <p:sldId id="1158" r:id="rId8"/>
    <p:sldId id="1137" r:id="rId9"/>
    <p:sldId id="1159" r:id="rId10"/>
    <p:sldId id="548" r:id="rId11"/>
    <p:sldId id="549" r:id="rId12"/>
    <p:sldId id="1162" r:id="rId13"/>
    <p:sldId id="1161" r:id="rId14"/>
    <p:sldId id="1133" r:id="rId15"/>
    <p:sldId id="1164" r:id="rId16"/>
    <p:sldId id="1173" r:id="rId17"/>
    <p:sldId id="1169" r:id="rId18"/>
    <p:sldId id="1171" r:id="rId19"/>
    <p:sldId id="1172" r:id="rId20"/>
    <p:sldId id="367" r:id="rId21"/>
    <p:sldId id="1174" r:id="rId22"/>
    <p:sldId id="364" r:id="rId23"/>
    <p:sldId id="1163" r:id="rId24"/>
    <p:sldId id="1168" r:id="rId25"/>
    <p:sldId id="1166" r:id="rId26"/>
    <p:sldId id="1165" r:id="rId27"/>
    <p:sldId id="1167" r:id="rId28"/>
    <p:sldId id="1170" r:id="rId29"/>
    <p:sldId id="1160" r:id="rId30"/>
    <p:sldId id="1175" r:id="rId31"/>
    <p:sldId id="533" r:id="rId32"/>
    <p:sldId id="536" r:id="rId33"/>
    <p:sldId id="537" r:id="rId34"/>
    <p:sldId id="1176" r:id="rId35"/>
    <p:sldId id="538" r:id="rId36"/>
    <p:sldId id="555" r:id="rId37"/>
    <p:sldId id="545" r:id="rId38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CC00"/>
    <a:srgbClr val="33CC33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72294C-BDA2-4976-93B3-DB36122A056A}" v="129" dt="2023-12-05T17:29:51.53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12" autoAdjust="0"/>
    <p:restoredTop sz="95628" autoAdjust="0"/>
  </p:normalViewPr>
  <p:slideViewPr>
    <p:cSldViewPr snapToGrid="0">
      <p:cViewPr varScale="1">
        <p:scale>
          <a:sx n="84" d="100"/>
          <a:sy n="84" d="100"/>
        </p:scale>
        <p:origin x="69" y="31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0B1901C3-FFDC-45E9-B980-1F0159DF0485}"/>
    <pc:docChg chg="undo redo custSel addSld delSld modSld sldOrd modMainMaster">
      <pc:chgData name="Alan Soloway" userId="0fba1a10-d962-45e3-b40e-c1d035eec118" providerId="ADAL" clId="{0B1901C3-FFDC-45E9-B980-1F0159DF0485}" dt="2023-03-15T13:17:53.220" v="2498" actId="47"/>
      <pc:docMkLst>
        <pc:docMk/>
      </pc:docMkLst>
      <pc:sldChg chg="modSp mod">
        <pc:chgData name="Alan Soloway" userId="0fba1a10-d962-45e3-b40e-c1d035eec118" providerId="ADAL" clId="{0B1901C3-FFDC-45E9-B980-1F0159DF0485}" dt="2023-03-13T13:46:36.261" v="2321" actId="14100"/>
        <pc:sldMkLst>
          <pc:docMk/>
          <pc:sldMk cId="0" sldId="303"/>
        </pc:sldMkLst>
        <pc:spChg chg="mod">
          <ac:chgData name="Alan Soloway" userId="0fba1a10-d962-45e3-b40e-c1d035eec118" providerId="ADAL" clId="{0B1901C3-FFDC-45E9-B980-1F0159DF0485}" dt="2023-03-13T13:46:36.261" v="2321" actId="14100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0B1901C3-FFDC-45E9-B980-1F0159DF0485}" dt="2023-03-07T23:59:38.387" v="2197" actId="1076"/>
        <pc:sldMkLst>
          <pc:docMk/>
          <pc:sldMk cId="2787748043" sldId="533"/>
        </pc:sldMkLst>
        <pc:graphicFrameChg chg="add mod modGraphic">
          <ac:chgData name="Alan Soloway" userId="0fba1a10-d962-45e3-b40e-c1d035eec118" providerId="ADAL" clId="{0B1901C3-FFDC-45E9-B980-1F0159DF0485}" dt="2023-03-07T23:59:38.387" v="2197" actId="1076"/>
          <ac:graphicFrameMkLst>
            <pc:docMk/>
            <pc:sldMk cId="2787748043" sldId="533"/>
            <ac:graphicFrameMk id="2" creationId="{ABAF9D71-2C34-AF26-DA46-FF7869F7FFE0}"/>
          </ac:graphicFrameMkLst>
        </pc:graphicFrameChg>
        <pc:graphicFrameChg chg="del modGraphic">
          <ac:chgData name="Alan Soloway" userId="0fba1a10-d962-45e3-b40e-c1d035eec118" providerId="ADAL" clId="{0B1901C3-FFDC-45E9-B980-1F0159DF0485}" dt="2023-03-07T23:58:48.905" v="2179" actId="478"/>
          <ac:graphicFrameMkLst>
            <pc:docMk/>
            <pc:sldMk cId="2787748043" sldId="533"/>
            <ac:graphicFrameMk id="3" creationId="{1E9E094F-729B-C4A4-940D-6F86198ACBEC}"/>
          </ac:graphicFrameMkLst>
        </pc:graphicFrameChg>
      </pc:sldChg>
      <pc:sldChg chg="addSp delSp modSp">
        <pc:chgData name="Alan Soloway" userId="0fba1a10-d962-45e3-b40e-c1d035eec118" providerId="ADAL" clId="{0B1901C3-FFDC-45E9-B980-1F0159DF0485}" dt="2023-03-06T18:09:16.265" v="550"/>
        <pc:sldMkLst>
          <pc:docMk/>
          <pc:sldMk cId="740844187" sldId="536"/>
        </pc:sldMkLst>
        <pc:spChg chg="add del mod">
          <ac:chgData name="Alan Soloway" userId="0fba1a10-d962-45e3-b40e-c1d035eec118" providerId="ADAL" clId="{0B1901C3-FFDC-45E9-B980-1F0159DF0485}" dt="2023-03-06T18:09:16.265" v="550"/>
          <ac:spMkLst>
            <pc:docMk/>
            <pc:sldMk cId="740844187" sldId="536"/>
            <ac:spMk id="2" creationId="{58EF201F-7EEB-6F04-C78D-2BA9913F5DE5}"/>
          </ac:spMkLst>
        </pc:spChg>
      </pc:sldChg>
      <pc:sldChg chg="modSp mod">
        <pc:chgData name="Alan Soloway" userId="0fba1a10-d962-45e3-b40e-c1d035eec118" providerId="ADAL" clId="{0B1901C3-FFDC-45E9-B980-1F0159DF0485}" dt="2023-03-14T13:05:15.358" v="2471" actId="108"/>
        <pc:sldMkLst>
          <pc:docMk/>
          <pc:sldMk cId="4221313708" sldId="537"/>
        </pc:sldMkLst>
        <pc:spChg chg="mod">
          <ac:chgData name="Alan Soloway" userId="0fba1a10-d962-45e3-b40e-c1d035eec118" providerId="ADAL" clId="{0B1901C3-FFDC-45E9-B980-1F0159DF0485}" dt="2023-03-14T13:05:02.967" v="2469" actId="14100"/>
          <ac:spMkLst>
            <pc:docMk/>
            <pc:sldMk cId="4221313708" sldId="537"/>
            <ac:spMk id="19458" creationId="{00000000-0000-0000-0000-000000000000}"/>
          </ac:spMkLst>
        </pc:spChg>
        <pc:spChg chg="mod">
          <ac:chgData name="Alan Soloway" userId="0fba1a10-d962-45e3-b40e-c1d035eec118" providerId="ADAL" clId="{0B1901C3-FFDC-45E9-B980-1F0159DF0485}" dt="2023-03-14T13:05:15.358" v="2471" actId="108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0B1901C3-FFDC-45E9-B980-1F0159DF0485}" dt="2023-03-13T13:58:08.105" v="2440" actId="20577"/>
        <pc:sldMkLst>
          <pc:docMk/>
          <pc:sldMk cId="132225336" sldId="538"/>
        </pc:sldMkLst>
        <pc:spChg chg="mod">
          <ac:chgData name="Alan Soloway" userId="0fba1a10-d962-45e3-b40e-c1d035eec118" providerId="ADAL" clId="{0B1901C3-FFDC-45E9-B980-1F0159DF0485}" dt="2023-03-13T13:58:08.105" v="2440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delSp modSp mod">
        <pc:chgData name="Alan Soloway" userId="0fba1a10-d962-45e3-b40e-c1d035eec118" providerId="ADAL" clId="{0B1901C3-FFDC-45E9-B980-1F0159DF0485}" dt="2023-03-07T23:53:09.083" v="2159" actId="14100"/>
        <pc:sldMkLst>
          <pc:docMk/>
          <pc:sldMk cId="3557362136" sldId="548"/>
        </pc:sldMkLst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1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6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7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8" creationId="{00000000-0000-0000-0000-000000000000}"/>
          </ac:spMkLst>
        </pc:spChg>
        <pc:graphicFrameChg chg="mod">
          <ac:chgData name="Alan Soloway" userId="0fba1a10-d962-45e3-b40e-c1d035eec118" providerId="ADAL" clId="{0B1901C3-FFDC-45E9-B980-1F0159DF0485}" dt="2023-03-07T23:53:09.083" v="2159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7T23:57:17.319" v="2176" actId="14100"/>
        <pc:sldMkLst>
          <pc:docMk/>
          <pc:sldMk cId="2359965303" sldId="549"/>
        </pc:sldMkLst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0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1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2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4" creationId="{00000000-0000-0000-0000-000000000000}"/>
          </ac:spMkLst>
        </pc:spChg>
        <pc:graphicFrameChg chg="mod">
          <ac:chgData name="Alan Soloway" userId="0fba1a10-d962-45e3-b40e-c1d035eec118" providerId="ADAL" clId="{0B1901C3-FFDC-45E9-B980-1F0159DF0485}" dt="2023-03-07T23:57:17.319" v="2176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0B1901C3-FFDC-45E9-B980-1F0159DF0485}" dt="2023-03-13T13:50:37.292" v="2344" actId="6549"/>
        <pc:sldMkLst>
          <pc:docMk/>
          <pc:sldMk cId="2706820255" sldId="555"/>
        </pc:sldMkLst>
        <pc:spChg chg="mod">
          <ac:chgData name="Alan Soloway" userId="0fba1a10-d962-45e3-b40e-c1d035eec118" providerId="ADAL" clId="{0B1901C3-FFDC-45E9-B980-1F0159DF0485}" dt="2023-03-13T13:50:37.292" v="2344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 mod">
        <pc:chgData name="Alan Soloway" userId="0fba1a10-d962-45e3-b40e-c1d035eec118" providerId="ADAL" clId="{0B1901C3-FFDC-45E9-B980-1F0159DF0485}" dt="2023-03-07T22:37:24.873" v="1085" actId="5793"/>
        <pc:sldMkLst>
          <pc:docMk/>
          <pc:sldMk cId="0" sldId="706"/>
        </pc:sldMkLst>
        <pc:spChg chg="mod">
          <ac:chgData name="Alan Soloway" userId="0fba1a10-d962-45e3-b40e-c1d035eec118" providerId="ADAL" clId="{0B1901C3-FFDC-45E9-B980-1F0159DF0485}" dt="2023-03-07T22:37:24.873" v="1085" actId="5793"/>
          <ac:spMkLst>
            <pc:docMk/>
            <pc:sldMk cId="0" sldId="706"/>
            <ac:spMk id="4" creationId="{C51BA142-0292-48F8-94DE-9CD911896ADC}"/>
          </ac:spMkLst>
        </pc:spChg>
      </pc:sldChg>
      <pc:sldChg chg="modSp mod">
        <pc:chgData name="Alan Soloway" userId="0fba1a10-d962-45e3-b40e-c1d035eec118" providerId="ADAL" clId="{0B1901C3-FFDC-45E9-B980-1F0159DF0485}" dt="2023-03-07T22:34:05.243" v="972" actId="20577"/>
        <pc:sldMkLst>
          <pc:docMk/>
          <pc:sldMk cId="308324996" sldId="967"/>
        </pc:sldMkLst>
        <pc:spChg chg="mod">
          <ac:chgData name="Alan Soloway" userId="0fba1a10-d962-45e3-b40e-c1d035eec118" providerId="ADAL" clId="{0B1901C3-FFDC-45E9-B980-1F0159DF0485}" dt="2023-03-07T22:34:05.243" v="972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addSp delSp modSp add del mod">
        <pc:chgData name="Alan Soloway" userId="0fba1a10-d962-45e3-b40e-c1d035eec118" providerId="ADAL" clId="{0B1901C3-FFDC-45E9-B980-1F0159DF0485}" dt="2023-03-07T22:14:07.192" v="884" actId="47"/>
        <pc:sldMkLst>
          <pc:docMk/>
          <pc:sldMk cId="0" sldId="111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5"/>
            <ac:spMk id="3" creationId="{E5164659-EFFA-8BCD-E7A6-17430F864D5C}"/>
          </ac:spMkLst>
        </pc:spChg>
        <pc:spChg chg="del mod">
          <ac:chgData name="Alan Soloway" userId="0fba1a10-d962-45e3-b40e-c1d035eec118" providerId="ADAL" clId="{0B1901C3-FFDC-45E9-B980-1F0159DF0485}" dt="2023-03-06T18:00:47.081" v="419" actId="478"/>
          <ac:spMkLst>
            <pc:docMk/>
            <pc:sldMk cId="0" sldId="1115"/>
            <ac:spMk id="5155" creationId="{24E62420-0E60-5393-3F33-AE1421EBBB20}"/>
          </ac:spMkLst>
        </pc:spChg>
        <pc:graphicFrameChg chg="mod modGraphic">
          <ac:chgData name="Alan Soloway" userId="0fba1a10-d962-45e3-b40e-c1d035eec118" providerId="ADAL" clId="{0B1901C3-FFDC-45E9-B980-1F0159DF0485}" dt="2023-03-06T18:32:29.036" v="687"/>
          <ac:graphicFrameMkLst>
            <pc:docMk/>
            <pc:sldMk cId="0" sldId="1115"/>
            <ac:graphicFrameMk id="2" creationId="{79978A8A-0263-B291-C99E-5B1E34D963A0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4:44.192" v="2299" actId="47"/>
        <pc:sldMkLst>
          <pc:docMk/>
          <pc:sldMk cId="0" sldId="111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6"/>
            <ac:spMk id="3" creationId="{7728048E-38A1-2E06-4446-14C163C64BA2}"/>
          </ac:spMkLst>
        </pc:spChg>
        <pc:spChg chg="del mod">
          <ac:chgData name="Alan Soloway" userId="0fba1a10-d962-45e3-b40e-c1d035eec118" providerId="ADAL" clId="{0B1901C3-FFDC-45E9-B980-1F0159DF0485}" dt="2023-03-06T18:00:54.755" v="422" actId="478"/>
          <ac:spMkLst>
            <pc:docMk/>
            <pc:sldMk cId="0" sldId="1116"/>
            <ac:spMk id="4" creationId="{387A64CA-A3F3-74B6-43F6-16852CDA2B48}"/>
          </ac:spMkLst>
        </pc:spChg>
        <pc:graphicFrameChg chg="mod modGraphic">
          <ac:chgData name="Alan Soloway" userId="0fba1a10-d962-45e3-b40e-c1d035eec118" providerId="ADAL" clId="{0B1901C3-FFDC-45E9-B980-1F0159DF0485}" dt="2023-03-06T18:32:40.584" v="690"/>
          <ac:graphicFrameMkLst>
            <pc:docMk/>
            <pc:sldMk cId="0" sldId="1116"/>
            <ac:graphicFrameMk id="2" creationId="{18AD1688-0CEB-1111-9051-B75B14F2D81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3:46.045" v="2297" actId="47"/>
        <pc:sldMkLst>
          <pc:docMk/>
          <pc:sldMk cId="0" sldId="1117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7"/>
            <ac:spMk id="3" creationId="{67ABCE36-4297-2EF0-0E2B-228B8F784524}"/>
          </ac:spMkLst>
        </pc:spChg>
        <pc:spChg chg="del mod">
          <ac:chgData name="Alan Soloway" userId="0fba1a10-d962-45e3-b40e-c1d035eec118" providerId="ADAL" clId="{0B1901C3-FFDC-45E9-B980-1F0159DF0485}" dt="2023-03-06T18:00:44.655" v="418" actId="478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0B1901C3-FFDC-45E9-B980-1F0159DF0485}" dt="2023-03-06T18:12:02.013" v="573" actId="20577"/>
          <ac:spMkLst>
            <pc:docMk/>
            <pc:sldMk cId="0" sldId="1117"/>
            <ac:spMk id="7170" creationId="{E538F72E-A232-C941-8D97-E8F643A39711}"/>
          </ac:spMkLst>
        </pc:spChg>
        <pc:graphicFrameChg chg="mod modGraphic">
          <ac:chgData name="Alan Soloway" userId="0fba1a10-d962-45e3-b40e-c1d035eec118" providerId="ADAL" clId="{0B1901C3-FFDC-45E9-B980-1F0159DF0485}" dt="2023-03-06T18:32:24.018" v="686"/>
          <ac:graphicFrameMkLst>
            <pc:docMk/>
            <pc:sldMk cId="0" sldId="1117"/>
            <ac:graphicFrameMk id="2" creationId="{B1B26E72-82A2-BB26-A277-D9AD9F0B9454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7T22:14:01.560" v="883" actId="14100"/>
        <pc:sldMkLst>
          <pc:docMk/>
          <pc:sldMk cId="0" sldId="1118"/>
        </pc:sldMkLst>
        <pc:spChg chg="add mod">
          <ac:chgData name="Alan Soloway" userId="0fba1a10-d962-45e3-b40e-c1d035eec118" providerId="ADAL" clId="{0B1901C3-FFDC-45E9-B980-1F0159DF0485}" dt="2023-03-07T22:14:01.560" v="883" actId="14100"/>
          <ac:spMkLst>
            <pc:docMk/>
            <pc:sldMk cId="0" sldId="1118"/>
            <ac:spMk id="3" creationId="{3AB965C0-C4F7-FCDA-0B54-3E26812BFB49}"/>
          </ac:spMkLst>
        </pc:spChg>
        <pc:spChg chg="del mod">
          <ac:chgData name="Alan Soloway" userId="0fba1a10-d962-45e3-b40e-c1d035eec118" providerId="ADAL" clId="{0B1901C3-FFDC-45E9-B980-1F0159DF0485}" dt="2023-03-06T18:00:41.540" v="417" actId="478"/>
          <ac:spMkLst>
            <pc:docMk/>
            <pc:sldMk cId="0" sldId="1118"/>
            <ac:spMk id="7203" creationId="{9FD4F9C7-E45F-E973-693F-874B80F5DE0B}"/>
          </ac:spMkLst>
        </pc:spChg>
        <pc:graphicFrameChg chg="modGraphic">
          <ac:chgData name="Alan Soloway" userId="0fba1a10-d962-45e3-b40e-c1d035eec118" providerId="ADAL" clId="{0B1901C3-FFDC-45E9-B980-1F0159DF0485}" dt="2023-03-06T18:32:16.118" v="685" actId="20577"/>
          <ac:graphicFrameMkLst>
            <pc:docMk/>
            <pc:sldMk cId="0" sldId="1118"/>
            <ac:graphicFrameMk id="2" creationId="{68C683C3-0D94-1BD3-4A65-69E6B3367ADC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6.833" v="2315" actId="47"/>
        <pc:sldMkLst>
          <pc:docMk/>
          <pc:sldMk cId="0" sldId="111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9"/>
            <ac:spMk id="3" creationId="{3BCA5448-D35D-4519-7EE3-DC0544333F66}"/>
          </ac:spMkLst>
        </pc:spChg>
        <pc:spChg chg="del mod">
          <ac:chgData name="Alan Soloway" userId="0fba1a10-d962-45e3-b40e-c1d035eec118" providerId="ADAL" clId="{0B1901C3-FFDC-45E9-B980-1F0159DF0485}" dt="2023-03-06T18:00:20.806" v="410" actId="478"/>
          <ac:spMkLst>
            <pc:docMk/>
            <pc:sldMk cId="0" sldId="1119"/>
            <ac:spMk id="4" creationId="{391F9154-5501-8430-14EC-6F66A6CFCC78}"/>
          </ac:spMkLst>
        </pc:spChg>
        <pc:graphicFrameChg chg="modGraphic">
          <ac:chgData name="Alan Soloway" userId="0fba1a10-d962-45e3-b40e-c1d035eec118" providerId="ADAL" clId="{0B1901C3-FFDC-45E9-B980-1F0159DF0485}" dt="2023-03-06T18:07:25.732" v="503" actId="20577"/>
          <ac:graphicFrameMkLst>
            <pc:docMk/>
            <pc:sldMk cId="0" sldId="1119"/>
            <ac:graphicFrameMk id="2" creationId="{E64009A6-C860-41A4-09FC-FAA6DB3F40E2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13.283" v="2311" actId="47"/>
        <pc:sldMkLst>
          <pc:docMk/>
          <pc:sldMk cId="0" sldId="1120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0"/>
            <ac:spMk id="2" creationId="{E5539FD9-74C8-7AD8-0AB0-5251AF915577}"/>
          </ac:spMkLst>
        </pc:spChg>
        <pc:spChg chg="del mod">
          <ac:chgData name="Alan Soloway" userId="0fba1a10-d962-45e3-b40e-c1d035eec118" providerId="ADAL" clId="{0B1901C3-FFDC-45E9-B980-1F0159DF0485}" dt="2023-03-06T18:00:09.265" v="406" actId="478"/>
          <ac:spMkLst>
            <pc:docMk/>
            <pc:sldMk cId="0" sldId="1120"/>
            <ac:spMk id="4" creationId="{56B6919C-346A-C9ED-CFB1-8BAFE28EAF62}"/>
          </ac:spMkLst>
        </pc:spChg>
        <pc:graphicFrameChg chg="modGraphic">
          <ac:chgData name="Alan Soloway" userId="0fba1a10-d962-45e3-b40e-c1d035eec118" providerId="ADAL" clId="{0B1901C3-FFDC-45E9-B980-1F0159DF0485}" dt="2023-03-06T18:04:36.096" v="465" actId="20577"/>
          <ac:graphicFrameMkLst>
            <pc:docMk/>
            <pc:sldMk cId="0" sldId="1120"/>
            <ac:graphicFrameMk id="3" creationId="{CF35DDEB-7A64-39F8-C086-39DBDF8F4976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8T16:08:27.907" v="2198"/>
        <pc:sldMkLst>
          <pc:docMk/>
          <pc:sldMk cId="0" sldId="1121"/>
        </pc:sldMkLst>
        <pc:spChg chg="add mod">
          <ac:chgData name="Alan Soloway" userId="0fba1a10-d962-45e3-b40e-c1d035eec118" providerId="ADAL" clId="{0B1901C3-FFDC-45E9-B980-1F0159DF0485}" dt="2023-03-08T16:08:27.907" v="2198"/>
          <ac:spMkLst>
            <pc:docMk/>
            <pc:sldMk cId="0" sldId="1121"/>
            <ac:spMk id="3" creationId="{FA8E2D4F-7E5A-590C-29C2-13E741112FE5}"/>
          </ac:spMkLst>
        </pc:spChg>
        <pc:spChg chg="del mod">
          <ac:chgData name="Alan Soloway" userId="0fba1a10-d962-45e3-b40e-c1d035eec118" providerId="ADAL" clId="{0B1901C3-FFDC-45E9-B980-1F0159DF0485}" dt="2023-03-06T18:00:23.692" v="411" actId="478"/>
          <ac:spMkLst>
            <pc:docMk/>
            <pc:sldMk cId="0" sldId="1121"/>
            <ac:spMk id="4" creationId="{2E1B2A8E-D4E0-478B-B3D6-C06EBB5EA87D}"/>
          </ac:spMkLst>
        </pc:spChg>
        <pc:graphicFrameChg chg="modGraphic">
          <ac:chgData name="Alan Soloway" userId="0fba1a10-d962-45e3-b40e-c1d035eec118" providerId="ADAL" clId="{0B1901C3-FFDC-45E9-B980-1F0159DF0485}" dt="2023-03-06T18:07:42.319" v="511" actId="20577"/>
          <ac:graphicFrameMkLst>
            <pc:docMk/>
            <pc:sldMk cId="0" sldId="1121"/>
            <ac:graphicFrameMk id="2" creationId="{B5EF82A3-7356-DF3D-1834-68283CF739C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22:11.980" v="792" actId="47"/>
        <pc:sldMkLst>
          <pc:docMk/>
          <pc:sldMk cId="0" sldId="1122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2"/>
            <ac:spMk id="3" creationId="{091742AE-2479-F38E-331E-BBD216E857B1}"/>
          </ac:spMkLst>
        </pc:spChg>
        <pc:spChg chg="del mod">
          <ac:chgData name="Alan Soloway" userId="0fba1a10-d962-45e3-b40e-c1d035eec118" providerId="ADAL" clId="{0B1901C3-FFDC-45E9-B980-1F0159DF0485}" dt="2023-03-06T18:00:34.012" v="414" actId="478"/>
          <ac:spMkLst>
            <pc:docMk/>
            <pc:sldMk cId="0" sldId="1122"/>
            <ac:spMk id="4" creationId="{7EA633D7-0A31-717A-58EF-AEDA941A8E7D}"/>
          </ac:spMkLst>
        </pc:spChg>
      </pc:sldChg>
      <pc:sldChg chg="addSp delSp modSp del mod">
        <pc:chgData name="Alan Soloway" userId="0fba1a10-d962-45e3-b40e-c1d035eec118" providerId="ADAL" clId="{0B1901C3-FFDC-45E9-B980-1F0159DF0485}" dt="2023-03-07T14:22:27.797" v="797" actId="47"/>
        <pc:sldMkLst>
          <pc:docMk/>
          <pc:sldMk cId="0" sldId="1123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3"/>
            <ac:spMk id="3" creationId="{1E6FE724-303D-EC18-5260-876556DF1BE5}"/>
          </ac:spMkLst>
        </pc:spChg>
        <pc:spChg chg="del mod">
          <ac:chgData name="Alan Soloway" userId="0fba1a10-d962-45e3-b40e-c1d035eec118" providerId="ADAL" clId="{0B1901C3-FFDC-45E9-B980-1F0159DF0485}" dt="2023-03-06T18:00:39.105" v="416" actId="478"/>
          <ac:spMkLst>
            <pc:docMk/>
            <pc:sldMk cId="0" sldId="1123"/>
            <ac:spMk id="4" creationId="{23E94077-2B06-B697-9A8E-678EEC42FA02}"/>
          </ac:spMkLst>
        </pc:spChg>
        <pc:graphicFrameChg chg="modGraphic">
          <ac:chgData name="Alan Soloway" userId="0fba1a10-d962-45e3-b40e-c1d035eec118" providerId="ADAL" clId="{0B1901C3-FFDC-45E9-B980-1F0159DF0485}" dt="2023-03-06T18:11:11.595" v="567" actId="20577"/>
          <ac:graphicFrameMkLst>
            <pc:docMk/>
            <pc:sldMk cId="0" sldId="1123"/>
            <ac:graphicFrameMk id="2" creationId="{5399ABD5-8426-A164-2B74-13A7D2F879E7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08:02.026" v="744" actId="47"/>
        <pc:sldMkLst>
          <pc:docMk/>
          <pc:sldMk cId="0" sldId="1124"/>
        </pc:sldMkLst>
        <pc:spChg chg="add mod">
          <ac:chgData name="Alan Soloway" userId="0fba1a10-d962-45e3-b40e-c1d035eec118" providerId="ADAL" clId="{0B1901C3-FFDC-45E9-B980-1F0159DF0485}" dt="2023-03-06T18:08:49.821" v="521"/>
          <ac:spMkLst>
            <pc:docMk/>
            <pc:sldMk cId="0" sldId="1124"/>
            <ac:spMk id="3" creationId="{929A697F-EF7B-4657-3196-B2394B4C9276}"/>
          </ac:spMkLst>
        </pc:spChg>
        <pc:spChg chg="del mod">
          <ac:chgData name="Alan Soloway" userId="0fba1a10-d962-45e3-b40e-c1d035eec118" providerId="ADAL" clId="{0B1901C3-FFDC-45E9-B980-1F0159DF0485}" dt="2023-03-06T18:00:06.590" v="405" actId="478"/>
          <ac:spMkLst>
            <pc:docMk/>
            <pc:sldMk cId="0" sldId="1124"/>
            <ac:spMk id="4" creationId="{2133B8AA-99EB-958B-441D-9A6ED3264D7C}"/>
          </ac:spMkLst>
        </pc:spChg>
        <pc:graphicFrameChg chg="modGraphic">
          <ac:chgData name="Alan Soloway" userId="0fba1a10-d962-45e3-b40e-c1d035eec118" providerId="ADAL" clId="{0B1901C3-FFDC-45E9-B980-1F0159DF0485}" dt="2023-03-06T18:04:30.227" v="462" actId="20577"/>
          <ac:graphicFrameMkLst>
            <pc:docMk/>
            <pc:sldMk cId="0" sldId="1124"/>
            <ac:graphicFrameMk id="2" creationId="{2223EB76-6A69-0650-F819-27613306FB1E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16.483" v="2312" actId="47"/>
        <pc:sldMkLst>
          <pc:docMk/>
          <pc:sldMk cId="0" sldId="112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5"/>
            <ac:spMk id="3" creationId="{EDD3AD9E-CED0-2C6B-08DA-5318568DAC23}"/>
          </ac:spMkLst>
        </pc:spChg>
        <pc:spChg chg="del mod">
          <ac:chgData name="Alan Soloway" userId="0fba1a10-d962-45e3-b40e-c1d035eec118" providerId="ADAL" clId="{0B1901C3-FFDC-45E9-B980-1F0159DF0485}" dt="2023-03-06T18:00:11.472" v="407" actId="478"/>
          <ac:spMkLst>
            <pc:docMk/>
            <pc:sldMk cId="0" sldId="1125"/>
            <ac:spMk id="4" creationId="{EEDC2BEA-3199-CAD9-D4F2-1A93F0170498}"/>
          </ac:spMkLst>
        </pc:spChg>
        <pc:graphicFrameChg chg="modGraphic">
          <ac:chgData name="Alan Soloway" userId="0fba1a10-d962-45e3-b40e-c1d035eec118" providerId="ADAL" clId="{0B1901C3-FFDC-45E9-B980-1F0159DF0485}" dt="2023-03-06T18:04:54.480" v="468" actId="20577"/>
          <ac:graphicFrameMkLst>
            <pc:docMk/>
            <pc:sldMk cId="0" sldId="1125"/>
            <ac:graphicFrameMk id="2" creationId="{FAF10E3F-9722-19B6-62C7-3B366C406C2F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3:09.695" v="2295" actId="47"/>
        <pc:sldMkLst>
          <pc:docMk/>
          <pc:sldMk cId="0" sldId="112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6"/>
            <ac:spMk id="3" creationId="{DC25B0E0-4F2F-B3C6-4463-3C7B005F3549}"/>
          </ac:spMkLst>
        </pc:spChg>
        <pc:spChg chg="del mod">
          <ac:chgData name="Alan Soloway" userId="0fba1a10-d962-45e3-b40e-c1d035eec118" providerId="ADAL" clId="{0B1901C3-FFDC-45E9-B980-1F0159DF0485}" dt="2023-03-06T17:59:52.799" v="401" actId="478"/>
          <ac:spMkLst>
            <pc:docMk/>
            <pc:sldMk cId="0" sldId="1126"/>
            <ac:spMk id="4" creationId="{3EB0BCA2-FBA6-2984-C731-F3BA6B0BD9D1}"/>
          </ac:spMkLst>
        </pc:spChg>
        <pc:graphicFrameChg chg="modGraphic">
          <ac:chgData name="Alan Soloway" userId="0fba1a10-d962-45e3-b40e-c1d035eec118" providerId="ADAL" clId="{0B1901C3-FFDC-45E9-B980-1F0159DF0485}" dt="2023-03-06T18:02:44.237" v="444" actId="20577"/>
          <ac:graphicFrameMkLst>
            <pc:docMk/>
            <pc:sldMk cId="0" sldId="1126"/>
            <ac:graphicFrameMk id="2" creationId="{90A5063D-1703-330A-C175-134841E2C25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3:54.061" v="2308" actId="47"/>
        <pc:sldMkLst>
          <pc:docMk/>
          <pc:sldMk cId="0" sldId="1127"/>
        </pc:sldMkLst>
        <pc:spChg chg="add mod">
          <ac:chgData name="Alan Soloway" userId="0fba1a10-d962-45e3-b40e-c1d035eec118" providerId="ADAL" clId="{0B1901C3-FFDC-45E9-B980-1F0159DF0485}" dt="2023-03-09T14:58:53.324" v="2270" actId="20577"/>
          <ac:spMkLst>
            <pc:docMk/>
            <pc:sldMk cId="0" sldId="1127"/>
            <ac:spMk id="2" creationId="{636D6B54-9114-32EF-4501-37DED0701F7A}"/>
          </ac:spMkLst>
        </pc:spChg>
        <pc:spChg chg="del mod">
          <ac:chgData name="Alan Soloway" userId="0fba1a10-d962-45e3-b40e-c1d035eec118" providerId="ADAL" clId="{0B1901C3-FFDC-45E9-B980-1F0159DF0485}" dt="2023-03-06T17:59:57.606" v="402" actId="478"/>
          <ac:spMkLst>
            <pc:docMk/>
            <pc:sldMk cId="0" sldId="1127"/>
            <ac:spMk id="4" creationId="{00000000-0000-0000-0000-000000000000}"/>
          </ac:spMkLst>
        </pc:spChg>
        <pc:graphicFrameChg chg="modGraphic">
          <ac:chgData name="Alan Soloway" userId="0fba1a10-d962-45e3-b40e-c1d035eec118" providerId="ADAL" clId="{0B1901C3-FFDC-45E9-B980-1F0159DF0485}" dt="2023-03-06T18:03:45.635" v="449" actId="20577"/>
          <ac:graphicFrameMkLst>
            <pc:docMk/>
            <pc:sldMk cId="0" sldId="1127"/>
            <ac:graphicFrameMk id="3" creationId="{EF19BD5C-DC3A-D314-86E9-13A10CC35D15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59:47.479" v="2278" actId="47"/>
        <pc:sldMkLst>
          <pc:docMk/>
          <pc:sldMk cId="0" sldId="112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8"/>
            <ac:spMk id="2" creationId="{96F7933E-D76F-EFCB-6293-A7CFFCCD6045}"/>
          </ac:spMkLst>
        </pc:spChg>
        <pc:spChg chg="del mod">
          <ac:chgData name="Alan Soloway" userId="0fba1a10-d962-45e3-b40e-c1d035eec118" providerId="ADAL" clId="{0B1901C3-FFDC-45E9-B980-1F0159DF0485}" dt="2023-03-06T18:00:52.296" v="421" actId="478"/>
          <ac:spMkLst>
            <pc:docMk/>
            <pc:sldMk cId="0" sldId="1128"/>
            <ac:spMk id="4" creationId="{00000000-0000-0000-0000-000000000000}"/>
          </ac:spMkLst>
        </pc:spChg>
        <pc:graphicFrameChg chg="mod modGraphic">
          <ac:chgData name="Alan Soloway" userId="0fba1a10-d962-45e3-b40e-c1d035eec118" providerId="ADAL" clId="{0B1901C3-FFDC-45E9-B980-1F0159DF0485}" dt="2023-03-06T18:32:37.150" v="689"/>
          <ac:graphicFrameMkLst>
            <pc:docMk/>
            <pc:sldMk cId="0" sldId="1128"/>
            <ac:graphicFrameMk id="3" creationId="{62D02C26-785C-1D3D-793D-A65E81AD39BD}"/>
          </ac:graphicFrameMkLst>
        </pc:graphicFrameChg>
      </pc:sldChg>
      <pc:sldChg chg="modSp mod ord">
        <pc:chgData name="Alan Soloway" userId="0fba1a10-d962-45e3-b40e-c1d035eec118" providerId="ADAL" clId="{0B1901C3-FFDC-45E9-B980-1F0159DF0485}" dt="2023-03-07T23:56:20.547" v="2169"/>
        <pc:sldMkLst>
          <pc:docMk/>
          <pc:sldMk cId="2712885716" sldId="1130"/>
        </pc:sldMkLst>
        <pc:spChg chg="mod">
          <ac:chgData name="Alan Soloway" userId="0fba1a10-d962-45e3-b40e-c1d035eec118" providerId="ADAL" clId="{0B1901C3-FFDC-45E9-B980-1F0159DF0485}" dt="2023-03-07T21:21:07.242" v="818" actId="20577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0B1901C3-FFDC-45E9-B980-1F0159DF0485}" dt="2023-03-07T23:40:55.420" v="2109" actId="20577"/>
          <ac:spMkLst>
            <pc:docMk/>
            <pc:sldMk cId="2712885716" sldId="1130"/>
            <ac:spMk id="3" creationId="{77564346-AA69-7907-9599-0421F5BFB701}"/>
          </ac:spMkLst>
        </pc:spChg>
      </pc:sldChg>
      <pc:sldChg chg="modSp mod">
        <pc:chgData name="Alan Soloway" userId="0fba1a10-d962-45e3-b40e-c1d035eec118" providerId="ADAL" clId="{0B1901C3-FFDC-45E9-B980-1F0159DF0485}" dt="2023-03-06T18:06:51.392" v="497"/>
        <pc:sldMkLst>
          <pc:docMk/>
          <pc:sldMk cId="3114860468" sldId="1132"/>
        </pc:sldMkLst>
        <pc:graphicFrameChg chg="mod modGraphic">
          <ac:chgData name="Alan Soloway" userId="0fba1a10-d962-45e3-b40e-c1d035eec118" providerId="ADAL" clId="{0B1901C3-FFDC-45E9-B980-1F0159DF0485}" dt="2023-03-06T18:06:51.392" v="497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11T15:15:06.765" v="2303" actId="20577"/>
        <pc:sldMkLst>
          <pc:docMk/>
          <pc:sldMk cId="3829580410" sldId="1133"/>
        </pc:sldMkLst>
        <pc:spChg chg="add del mod">
          <ac:chgData name="Alan Soloway" userId="0fba1a10-d962-45e3-b40e-c1d035eec118" providerId="ADAL" clId="{0B1901C3-FFDC-45E9-B980-1F0159DF0485}" dt="2023-03-06T18:08:56.572" v="529"/>
          <ac:spMkLst>
            <pc:docMk/>
            <pc:sldMk cId="3829580410" sldId="1133"/>
            <ac:spMk id="3" creationId="{FB54BC2E-8FA8-E20F-6C56-B6220FFD232D}"/>
          </ac:spMkLst>
        </pc:spChg>
        <pc:graphicFrameChg chg="mod modGraphic">
          <ac:chgData name="Alan Soloway" userId="0fba1a10-d962-45e3-b40e-c1d035eec118" providerId="ADAL" clId="{0B1901C3-FFDC-45E9-B980-1F0159DF0485}" dt="2023-03-11T15:15:06.765" v="2303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0.289" v="2313" actId="47"/>
        <pc:sldMkLst>
          <pc:docMk/>
          <pc:sldMk cId="0" sldId="1134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4"/>
            <ac:spMk id="3" creationId="{AFF8C894-D30F-B14C-7B2A-E87C0574AAA3}"/>
          </ac:spMkLst>
        </pc:spChg>
        <pc:spChg chg="del mod">
          <ac:chgData name="Alan Soloway" userId="0fba1a10-d962-45e3-b40e-c1d035eec118" providerId="ADAL" clId="{0B1901C3-FFDC-45E9-B980-1F0159DF0485}" dt="2023-03-06T18:00:14.295" v="408" actId="478"/>
          <ac:spMkLst>
            <pc:docMk/>
            <pc:sldMk cId="0" sldId="1134"/>
            <ac:spMk id="4" creationId="{E9FE763E-2056-D7F1-0280-21F863AAF14D}"/>
          </ac:spMkLst>
        </pc:spChg>
        <pc:graphicFrameChg chg="modGraphic">
          <ac:chgData name="Alan Soloway" userId="0fba1a10-d962-45e3-b40e-c1d035eec118" providerId="ADAL" clId="{0B1901C3-FFDC-45E9-B980-1F0159DF0485}" dt="2023-03-06T18:05:09.335" v="473" actId="20577"/>
          <ac:graphicFrameMkLst>
            <pc:docMk/>
            <pc:sldMk cId="0" sldId="1134"/>
            <ac:graphicFrameMk id="2" creationId="{48B54CDC-A788-2CE1-8D4A-A96F20BB514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3.602" v="2314" actId="47"/>
        <pc:sldMkLst>
          <pc:docMk/>
          <pc:sldMk cId="0" sldId="113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5"/>
            <ac:spMk id="3" creationId="{819A6580-DAED-8003-372B-1A3ED1948715}"/>
          </ac:spMkLst>
        </pc:spChg>
        <pc:spChg chg="del mod">
          <ac:chgData name="Alan Soloway" userId="0fba1a10-d962-45e3-b40e-c1d035eec118" providerId="ADAL" clId="{0B1901C3-FFDC-45E9-B980-1F0159DF0485}" dt="2023-03-06T18:00:18.181" v="409" actId="478"/>
          <ac:spMkLst>
            <pc:docMk/>
            <pc:sldMk cId="0" sldId="1135"/>
            <ac:spMk id="4" creationId="{2C5D04E9-038E-548C-8006-3771BF59D46A}"/>
          </ac:spMkLst>
        </pc:spChg>
        <pc:graphicFrameChg chg="mod modGraphic">
          <ac:chgData name="Alan Soloway" userId="0fba1a10-d962-45e3-b40e-c1d035eec118" providerId="ADAL" clId="{0B1901C3-FFDC-45E9-B980-1F0159DF0485}" dt="2023-03-06T18:07:10.716" v="498"/>
          <ac:graphicFrameMkLst>
            <pc:docMk/>
            <pc:sldMk cId="0" sldId="1135"/>
            <ac:graphicFrameMk id="2" creationId="{7FE6793A-50BA-A8F9-1853-A4028F6BC064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0:36.232" v="2493"/>
        <pc:sldMkLst>
          <pc:docMk/>
          <pc:sldMk cId="0" sldId="113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6"/>
            <ac:spMk id="3" creationId="{0CE91615-EDA9-E797-4618-4EC3952E699A}"/>
          </ac:spMkLst>
        </pc:spChg>
        <pc:spChg chg="del mod">
          <ac:chgData name="Alan Soloway" userId="0fba1a10-d962-45e3-b40e-c1d035eec118" providerId="ADAL" clId="{0B1901C3-FFDC-45E9-B980-1F0159DF0485}" dt="2023-03-06T18:00:31.252" v="413" actId="478"/>
          <ac:spMkLst>
            <pc:docMk/>
            <pc:sldMk cId="0" sldId="1136"/>
            <ac:spMk id="4" creationId="{4E980B5C-291D-1C89-D0B6-64E811CFA5B1}"/>
          </ac:spMkLst>
        </pc:spChg>
      </pc:sldChg>
      <pc:sldChg chg="modSp mod ord">
        <pc:chgData name="Alan Soloway" userId="0fba1a10-d962-45e3-b40e-c1d035eec118" providerId="ADAL" clId="{0B1901C3-FFDC-45E9-B980-1F0159DF0485}" dt="2023-03-13T14:00:37.165" v="2442" actId="20577"/>
        <pc:sldMkLst>
          <pc:docMk/>
          <pc:sldMk cId="1486771013" sldId="1137"/>
        </pc:sldMkLst>
        <pc:spChg chg="mod">
          <ac:chgData name="Alan Soloway" userId="0fba1a10-d962-45e3-b40e-c1d035eec118" providerId="ADAL" clId="{0B1901C3-FFDC-45E9-B980-1F0159DF0485}" dt="2023-03-07T21:21:47.126" v="853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0B1901C3-FFDC-45E9-B980-1F0159DF0485}" dt="2023-03-13T14:00:37.165" v="2442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addSp delSp modSp del mod">
        <pc:chgData name="Alan Soloway" userId="0fba1a10-d962-45e3-b40e-c1d035eec118" providerId="ADAL" clId="{0B1901C3-FFDC-45E9-B980-1F0159DF0485}" dt="2023-03-09T14:38:04.537" v="2236" actId="47"/>
        <pc:sldMkLst>
          <pc:docMk/>
          <pc:sldMk cId="0" sldId="113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8"/>
            <ac:spMk id="3" creationId="{82F199CB-22BE-143A-BEA1-3737C109E328}"/>
          </ac:spMkLst>
        </pc:spChg>
        <pc:spChg chg="del mod">
          <ac:chgData name="Alan Soloway" userId="0fba1a10-d962-45e3-b40e-c1d035eec118" providerId="ADAL" clId="{0B1901C3-FFDC-45E9-B980-1F0159DF0485}" dt="2023-03-06T18:00:00.528" v="403" actId="478"/>
          <ac:spMkLst>
            <pc:docMk/>
            <pc:sldMk cId="0" sldId="1138"/>
            <ac:spMk id="4" creationId="{F5144905-404F-3F2A-E2D4-D2D6A7626595}"/>
          </ac:spMkLst>
        </pc:spChg>
        <pc:graphicFrameChg chg="modGraphic">
          <ac:chgData name="Alan Soloway" userId="0fba1a10-d962-45e3-b40e-c1d035eec118" providerId="ADAL" clId="{0B1901C3-FFDC-45E9-B980-1F0159DF0485}" dt="2023-03-06T18:03:51.969" v="454" actId="20577"/>
          <ac:graphicFrameMkLst>
            <pc:docMk/>
            <pc:sldMk cId="0" sldId="1138"/>
            <ac:graphicFrameMk id="2" creationId="{703A38D3-7BE5-ED66-51B0-FA7453CB06D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38:37.088" v="2240" actId="47"/>
        <pc:sldMkLst>
          <pc:docMk/>
          <pc:sldMk cId="0" sldId="113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9"/>
            <ac:spMk id="3" creationId="{5199A398-B5D1-E839-C560-3F5BA48F5F0C}"/>
          </ac:spMkLst>
        </pc:spChg>
        <pc:spChg chg="del mod">
          <ac:chgData name="Alan Soloway" userId="0fba1a10-d962-45e3-b40e-c1d035eec118" providerId="ADAL" clId="{0B1901C3-FFDC-45E9-B980-1F0159DF0485}" dt="2023-03-06T18:00:49.609" v="420" actId="478"/>
          <ac:spMkLst>
            <pc:docMk/>
            <pc:sldMk cId="0" sldId="1139"/>
            <ac:spMk id="4" creationId="{02AA77BF-844C-E1C1-7EFA-4973C1D034DF}"/>
          </ac:spMkLst>
        </pc:spChg>
        <pc:graphicFrameChg chg="mod modGraphic">
          <ac:chgData name="Alan Soloway" userId="0fba1a10-d962-45e3-b40e-c1d035eec118" providerId="ADAL" clId="{0B1901C3-FFDC-45E9-B980-1F0159DF0485}" dt="2023-03-06T18:32:33.202" v="688"/>
          <ac:graphicFrameMkLst>
            <pc:docMk/>
            <pc:sldMk cId="0" sldId="1139"/>
            <ac:graphicFrameMk id="2" creationId="{8C94EDFB-02BA-17B9-3679-86485042E1C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56:45.253" v="2244" actId="47"/>
        <pc:sldMkLst>
          <pc:docMk/>
          <pc:sldMk cId="363133267" sldId="1140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363133267" sldId="1140"/>
            <ac:spMk id="3" creationId="{AF2F3B1E-BEEF-CB9B-BA02-60CFC68DE987}"/>
          </ac:spMkLst>
        </pc:spChg>
        <pc:spChg chg="del mod">
          <ac:chgData name="Alan Soloway" userId="0fba1a10-d962-45e3-b40e-c1d035eec118" providerId="ADAL" clId="{0B1901C3-FFDC-45E9-B980-1F0159DF0485}" dt="2023-03-06T17:58:01.802" v="363" actId="478"/>
          <ac:spMkLst>
            <pc:docMk/>
            <pc:sldMk cId="363133267" sldId="1140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15:19.472" v="612" actId="20577"/>
          <ac:graphicFrameMkLst>
            <pc:docMk/>
            <pc:sldMk cId="363133267" sldId="1140"/>
            <ac:graphicFrameMk id="2" creationId="{84DE5C4A-06C9-FA0C-8D1E-38A42FFB779B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7:50.289" v="2497"/>
        <pc:sldMkLst>
          <pc:docMk/>
          <pc:sldMk cId="0" sldId="1141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41"/>
            <ac:spMk id="3" creationId="{F1EFBF33-C2D7-14F2-72BA-BD004EA80168}"/>
          </ac:spMkLst>
        </pc:spChg>
        <pc:spChg chg="del mod">
          <ac:chgData name="Alan Soloway" userId="0fba1a10-d962-45e3-b40e-c1d035eec118" providerId="ADAL" clId="{0B1901C3-FFDC-45E9-B980-1F0159DF0485}" dt="2023-03-06T18:00:36.702" v="415" actId="478"/>
          <ac:spMkLst>
            <pc:docMk/>
            <pc:sldMk cId="0" sldId="1141"/>
            <ac:spMk id="4" creationId="{96E78928-218B-3A6C-94D1-DFE46F10E3AE}"/>
          </ac:spMkLst>
        </pc:spChg>
        <pc:graphicFrameChg chg="modGraphic">
          <ac:chgData name="Alan Soloway" userId="0fba1a10-d962-45e3-b40e-c1d035eec118" providerId="ADAL" clId="{0B1901C3-FFDC-45E9-B980-1F0159DF0485}" dt="2023-03-06T18:32:08.182" v="679" actId="20577"/>
          <ac:graphicFrameMkLst>
            <pc:docMk/>
            <pc:sldMk cId="0" sldId="1141"/>
            <ac:graphicFrameMk id="2" creationId="{128F6ADE-EA66-87BA-27AA-764612255711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2:28.147" v="2293" actId="47"/>
        <pc:sldMkLst>
          <pc:docMk/>
          <pc:sldMk cId="0" sldId="1142"/>
        </pc:sldMkLst>
        <pc:spChg chg="add del">
          <ac:chgData name="Alan Soloway" userId="0fba1a10-d962-45e3-b40e-c1d035eec118" providerId="ADAL" clId="{0B1901C3-FFDC-45E9-B980-1F0159DF0485}" dt="2023-03-11T15:11:44.418" v="2285" actId="22"/>
          <ac:spMkLst>
            <pc:docMk/>
            <pc:sldMk cId="0" sldId="1142"/>
            <ac:spMk id="3" creationId="{D46878D5-392D-3D0F-08CE-9325DB422F65}"/>
          </ac:spMkLst>
        </pc:spChg>
        <pc:spChg chg="add del mod">
          <ac:chgData name="Alan Soloway" userId="0fba1a10-d962-45e3-b40e-c1d035eec118" providerId="ADAL" clId="{0B1901C3-FFDC-45E9-B980-1F0159DF0485}" dt="2023-03-11T15:11:51.766" v="2289" actId="478"/>
          <ac:spMkLst>
            <pc:docMk/>
            <pc:sldMk cId="0" sldId="1142"/>
            <ac:spMk id="4" creationId="{A20B923F-E199-4178-CE42-352B860B46C7}"/>
          </ac:spMkLst>
        </pc:spChg>
        <pc:spChg chg="add del">
          <ac:chgData name="Alan Soloway" userId="0fba1a10-d962-45e3-b40e-c1d035eec118" providerId="ADAL" clId="{0B1901C3-FFDC-45E9-B980-1F0159DF0485}" dt="2023-03-11T15:11:51.326" v="2288" actId="22"/>
          <ac:spMkLst>
            <pc:docMk/>
            <pc:sldMk cId="0" sldId="1142"/>
            <ac:spMk id="7" creationId="{73B1C7BD-D427-52AF-16A1-9A43C058DADA}"/>
          </ac:spMkLst>
        </pc:spChg>
        <pc:graphicFrameChg chg="modGraphic">
          <ac:chgData name="Alan Soloway" userId="0fba1a10-d962-45e3-b40e-c1d035eec118" providerId="ADAL" clId="{0B1901C3-FFDC-45E9-B980-1F0159DF0485}" dt="2023-03-06T17:41:20.586" v="266" actId="6549"/>
          <ac:graphicFrameMkLst>
            <pc:docMk/>
            <pc:sldMk cId="0" sldId="1142"/>
            <ac:graphicFrameMk id="5" creationId="{16AD20E2-C745-F276-69F2-D6A17839FF06}"/>
          </ac:graphicFrameMkLst>
        </pc:graphicFrameChg>
      </pc:sldChg>
      <pc:sldChg chg="modSp add del mod">
        <pc:chgData name="Alan Soloway" userId="0fba1a10-d962-45e3-b40e-c1d035eec118" providerId="ADAL" clId="{0B1901C3-FFDC-45E9-B980-1F0159DF0485}" dt="2023-03-15T13:11:36.697" v="2496" actId="47"/>
        <pc:sldMkLst>
          <pc:docMk/>
          <pc:sldMk cId="2271342114" sldId="1143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2271342114" sldId="1143"/>
            <ac:spMk id="3" creationId="{D62A78E9-0D73-F707-85E2-ACD21AB93F4B}"/>
          </ac:spMkLst>
        </pc:spChg>
        <pc:graphicFrameChg chg="mod modGraphic">
          <ac:chgData name="Alan Soloway" userId="0fba1a10-d962-45e3-b40e-c1d035eec118" providerId="ADAL" clId="{0B1901C3-FFDC-45E9-B980-1F0159DF0485}" dt="2023-03-06T18:33:13.135" v="695"/>
          <ac:graphicFrameMkLst>
            <pc:docMk/>
            <pc:sldMk cId="2271342114" sldId="1143"/>
            <ac:graphicFrameMk id="2" creationId="{DFB35103-2DF9-3F03-3932-8253BE6D0264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18:21:08.022" v="624" actId="2696"/>
        <pc:sldMkLst>
          <pc:docMk/>
          <pc:sldMk cId="3803426546" sldId="1143"/>
        </pc:sldMkLst>
        <pc:spChg chg="add mod">
          <ac:chgData name="Alan Soloway" userId="0fba1a10-d962-45e3-b40e-c1d035eec118" providerId="ADAL" clId="{0B1901C3-FFDC-45E9-B980-1F0159DF0485}" dt="2023-03-06T18:09:08.304" v="542"/>
          <ac:spMkLst>
            <pc:docMk/>
            <pc:sldMk cId="3803426546" sldId="1143"/>
            <ac:spMk id="3" creationId="{D62A78E9-0D73-F707-85E2-ACD21AB93F4B}"/>
          </ac:spMkLst>
        </pc:spChg>
        <pc:spChg chg="del">
          <ac:chgData name="Alan Soloway" userId="0fba1a10-d962-45e3-b40e-c1d035eec118" providerId="ADAL" clId="{0B1901C3-FFDC-45E9-B980-1F0159DF0485}" dt="2023-03-06T17:58:06.510" v="364" actId="478"/>
          <ac:spMkLst>
            <pc:docMk/>
            <pc:sldMk cId="3803426546" sldId="1143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01:53.582" v="434" actId="6549"/>
          <ac:graphicFrameMkLst>
            <pc:docMk/>
            <pc:sldMk cId="3803426546" sldId="1143"/>
            <ac:graphicFrameMk id="2" creationId="{DFB35103-2DF9-3F03-3932-8253BE6D0264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8T22:48:44.405" v="2223" actId="47"/>
        <pc:sldMkLst>
          <pc:docMk/>
          <pc:sldMk cId="1380869109" sldId="1144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1380869109" sldId="1144"/>
            <ac:spMk id="3" creationId="{13E51EED-1535-6566-80CC-C4F2DB72D417}"/>
          </ac:spMkLst>
        </pc:spChg>
        <pc:spChg chg="del">
          <ac:chgData name="Alan Soloway" userId="0fba1a10-d962-45e3-b40e-c1d035eec118" providerId="ADAL" clId="{0B1901C3-FFDC-45E9-B980-1F0159DF0485}" dt="2023-03-06T17:58:10.481" v="365" actId="478"/>
          <ac:spMkLst>
            <pc:docMk/>
            <pc:sldMk cId="1380869109" sldId="1144"/>
            <ac:spMk id="4" creationId="{387A64CA-A3F3-74B6-43F6-16852CDA2B48}"/>
          </ac:spMkLst>
        </pc:spChg>
        <pc:graphicFrameChg chg="mod modGraphic">
          <ac:chgData name="Alan Soloway" userId="0fba1a10-d962-45e3-b40e-c1d035eec118" providerId="ADAL" clId="{0B1901C3-FFDC-45E9-B980-1F0159DF0485}" dt="2023-03-06T18:33:01.711" v="694"/>
          <ac:graphicFrameMkLst>
            <pc:docMk/>
            <pc:sldMk cId="1380869109" sldId="1144"/>
            <ac:graphicFrameMk id="2" creationId="{A73E3009-96A1-34F5-6D31-0CB53BBFD61D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18:19:20.563" v="620" actId="2696"/>
        <pc:sldMkLst>
          <pc:docMk/>
          <pc:sldMk cId="2915568671" sldId="1145"/>
        </pc:sldMkLst>
        <pc:spChg chg="add mod">
          <ac:chgData name="Alan Soloway" userId="0fba1a10-d962-45e3-b40e-c1d035eec118" providerId="ADAL" clId="{0B1901C3-FFDC-45E9-B980-1F0159DF0485}" dt="2023-03-06T18:09:10.224" v="544"/>
          <ac:spMkLst>
            <pc:docMk/>
            <pc:sldMk cId="2915568671" sldId="1145"/>
            <ac:spMk id="3" creationId="{358047F5-A6E9-4CB7-6687-38F41613E92E}"/>
          </ac:spMkLst>
        </pc:spChg>
        <pc:spChg chg="del mod">
          <ac:chgData name="Alan Soloway" userId="0fba1a10-d962-45e3-b40e-c1d035eec118" providerId="ADAL" clId="{0B1901C3-FFDC-45E9-B980-1F0159DF0485}" dt="2023-03-06T17:58:14.584" v="367" actId="478"/>
          <ac:spMkLst>
            <pc:docMk/>
            <pc:sldMk cId="2915568671" sldId="1145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01:55.927" v="435" actId="6549"/>
          <ac:graphicFrameMkLst>
            <pc:docMk/>
            <pc:sldMk cId="2915568671" sldId="1145"/>
            <ac:graphicFrameMk id="2" creationId="{3307C011-745A-439D-B871-1BD90C0D323A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8T22:46:23.712" v="2216" actId="404"/>
        <pc:sldMkLst>
          <pc:docMk/>
          <pc:sldMk cId="3698076293" sldId="1145"/>
        </pc:sldMkLst>
        <pc:spChg chg="mod">
          <ac:chgData name="Alan Soloway" userId="0fba1a10-d962-45e3-b40e-c1d035eec118" providerId="ADAL" clId="{0B1901C3-FFDC-45E9-B980-1F0159DF0485}" dt="2023-03-08T22:46:23.712" v="2216" actId="404"/>
          <ac:spMkLst>
            <pc:docMk/>
            <pc:sldMk cId="3698076293" sldId="1145"/>
            <ac:spMk id="3" creationId="{358047F5-A6E9-4CB7-6687-38F41613E92E}"/>
          </ac:spMkLst>
        </pc:spChg>
        <pc:graphicFrameChg chg="mod modGraphic">
          <ac:chgData name="Alan Soloway" userId="0fba1a10-d962-45e3-b40e-c1d035eec118" providerId="ADAL" clId="{0B1901C3-FFDC-45E9-B980-1F0159DF0485}" dt="2023-03-06T18:32:53.150" v="692"/>
          <ac:graphicFrameMkLst>
            <pc:docMk/>
            <pc:sldMk cId="3698076293" sldId="1145"/>
            <ac:graphicFrameMk id="2" creationId="{3307C011-745A-439D-B871-1BD90C0D323A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8T22:47:05.319" v="2222" actId="20577"/>
        <pc:sldMkLst>
          <pc:docMk/>
          <pc:sldMk cId="3183051460" sldId="1146"/>
        </pc:sldMkLst>
        <pc:spChg chg="add mod">
          <ac:chgData name="Alan Soloway" userId="0fba1a10-d962-45e3-b40e-c1d035eec118" providerId="ADAL" clId="{0B1901C3-FFDC-45E9-B980-1F0159DF0485}" dt="2023-03-08T22:47:05.319" v="2222" actId="20577"/>
          <ac:spMkLst>
            <pc:docMk/>
            <pc:sldMk cId="3183051460" sldId="1146"/>
            <ac:spMk id="3" creationId="{20E95339-7FC4-5174-FE28-99070C33BCB4}"/>
          </ac:spMkLst>
        </pc:spChg>
        <pc:spChg chg="del">
          <ac:chgData name="Alan Soloway" userId="0fba1a10-d962-45e3-b40e-c1d035eec118" providerId="ADAL" clId="{0B1901C3-FFDC-45E9-B980-1F0159DF0485}" dt="2023-03-06T17:58:18.376" v="368" actId="478"/>
          <ac:spMkLst>
            <pc:docMk/>
            <pc:sldMk cId="3183051460" sldId="1146"/>
            <ac:spMk id="4" creationId="{EDF995BC-4BB6-27E2-1D49-697E20D6467A}"/>
          </ac:spMkLst>
        </pc:spChg>
        <pc:graphicFrameChg chg="mod modGraphic">
          <ac:chgData name="Alan Soloway" userId="0fba1a10-d962-45e3-b40e-c1d035eec118" providerId="ADAL" clId="{0B1901C3-FFDC-45E9-B980-1F0159DF0485}" dt="2023-03-06T18:32:56.720" v="693"/>
          <ac:graphicFrameMkLst>
            <pc:docMk/>
            <pc:sldMk cId="3183051460" sldId="1146"/>
            <ac:graphicFrameMk id="2" creationId="{D4ABE3EA-0F3D-C92C-A5B3-50988DF2D9D8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21:02:20.087" v="742" actId="20577"/>
        <pc:sldMkLst>
          <pc:docMk/>
          <pc:sldMk cId="2976198417" sldId="1147"/>
        </pc:sldMkLst>
        <pc:spChg chg="del">
          <ac:chgData name="Alan Soloway" userId="0fba1a10-d962-45e3-b40e-c1d035eec118" providerId="ADAL" clId="{0B1901C3-FFDC-45E9-B980-1F0159DF0485}" dt="2023-03-06T17:58:21.720" v="369" actId="478"/>
          <ac:spMkLst>
            <pc:docMk/>
            <pc:sldMk cId="2976198417" sldId="1147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6T21:02:20.087" v="742" actId="20577"/>
          <ac:spMkLst>
            <pc:docMk/>
            <pc:sldMk cId="2976198417" sldId="1147"/>
            <ac:spMk id="3" creationId="{4595DF37-6405-7D84-BFE0-485DCA4F1766}"/>
          </ac:spMkLst>
        </pc:spChg>
        <pc:graphicFrameChg chg="modGraphic">
          <ac:chgData name="Alan Soloway" userId="0fba1a10-d962-45e3-b40e-c1d035eec118" providerId="ADAL" clId="{0B1901C3-FFDC-45E9-B980-1F0159DF0485}" dt="2023-03-06T18:01:59.523" v="437" actId="6549"/>
          <ac:graphicFrameMkLst>
            <pc:docMk/>
            <pc:sldMk cId="2976198417" sldId="1147"/>
            <ac:graphicFrameMk id="4" creationId="{6610AC5D-62C6-9B39-D595-64977CA48639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3:25.853" v="2307" actId="47"/>
        <pc:sldMkLst>
          <pc:docMk/>
          <pc:sldMk cId="0" sldId="114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48"/>
            <ac:spMk id="3" creationId="{35EB6970-E406-DC58-7496-3099CB62A0EE}"/>
          </ac:spMkLst>
        </pc:spChg>
        <pc:spChg chg="del mod">
          <ac:chgData name="Alan Soloway" userId="0fba1a10-d962-45e3-b40e-c1d035eec118" providerId="ADAL" clId="{0B1901C3-FFDC-45E9-B980-1F0159DF0485}" dt="2023-03-06T18:00:03.407" v="404" actId="478"/>
          <ac:spMkLst>
            <pc:docMk/>
            <pc:sldMk cId="0" sldId="1148"/>
            <ac:spMk id="4" creationId="{01FB2396-30FE-947D-3924-FDFB30A0DA54}"/>
          </ac:spMkLst>
        </pc:spChg>
        <pc:graphicFrameChg chg="modGraphic">
          <ac:chgData name="Alan Soloway" userId="0fba1a10-d962-45e3-b40e-c1d035eec118" providerId="ADAL" clId="{0B1901C3-FFDC-45E9-B980-1F0159DF0485}" dt="2023-03-06T18:04:06.433" v="459" actId="20577"/>
          <ac:graphicFrameMkLst>
            <pc:docMk/>
            <pc:sldMk cId="0" sldId="1148"/>
            <ac:graphicFrameMk id="2" creationId="{D25B8854-AFAC-71AC-0101-8809415BC848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0:36.232" v="2493"/>
        <pc:sldMkLst>
          <pc:docMk/>
          <pc:sldMk cId="1934624053" sldId="114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1934624053" sldId="1149"/>
            <ac:spMk id="3" creationId="{6FF058A5-85AD-4534-244E-BF1FD4A990A1}"/>
          </ac:spMkLst>
        </pc:spChg>
        <pc:spChg chg="del mod">
          <ac:chgData name="Alan Soloway" userId="0fba1a10-d962-45e3-b40e-c1d035eec118" providerId="ADAL" clId="{0B1901C3-FFDC-45E9-B980-1F0159DF0485}" dt="2023-03-06T18:00:27.684" v="412" actId="478"/>
          <ac:spMkLst>
            <pc:docMk/>
            <pc:sldMk cId="1934624053" sldId="1149"/>
            <ac:spMk id="4" creationId="{96E78928-218B-3A6C-94D1-DFE46F10E3AE}"/>
          </ac:spMkLst>
        </pc:spChg>
        <pc:graphicFrameChg chg="modGraphic">
          <ac:chgData name="Alan Soloway" userId="0fba1a10-d962-45e3-b40e-c1d035eec118" providerId="ADAL" clId="{0B1901C3-FFDC-45E9-B980-1F0159DF0485}" dt="2023-03-06T18:10:33.698" v="555" actId="20577"/>
          <ac:graphicFrameMkLst>
            <pc:docMk/>
            <pc:sldMk cId="1934624053" sldId="1149"/>
            <ac:graphicFrameMk id="2" creationId="{128F6ADE-EA66-87BA-27AA-764612255711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11:53.479" v="763" actId="47"/>
        <pc:sldMkLst>
          <pc:docMk/>
          <pc:sldMk cId="2811349686" sldId="1150"/>
        </pc:sldMkLst>
        <pc:spChg chg="del">
          <ac:chgData name="Alan Soloway" userId="0fba1a10-d962-45e3-b40e-c1d035eec118" providerId="ADAL" clId="{0B1901C3-FFDC-45E9-B980-1F0159DF0485}" dt="2023-03-06T17:58:25.123" v="370" actId="478"/>
          <ac:spMkLst>
            <pc:docMk/>
            <pc:sldMk cId="2811349686" sldId="1150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6T18:09:13.217" v="547"/>
          <ac:spMkLst>
            <pc:docMk/>
            <pc:sldMk cId="2811349686" sldId="1150"/>
            <ac:spMk id="3" creationId="{5B2182CC-343A-7950-042F-F3CB7522295A}"/>
          </ac:spMkLst>
        </pc:spChg>
        <pc:graphicFrameChg chg="modGraphic">
          <ac:chgData name="Alan Soloway" userId="0fba1a10-d962-45e3-b40e-c1d035eec118" providerId="ADAL" clId="{0B1901C3-FFDC-45E9-B980-1F0159DF0485}" dt="2023-03-06T18:24:56.619" v="643" actId="20577"/>
          <ac:graphicFrameMkLst>
            <pc:docMk/>
            <pc:sldMk cId="2811349686" sldId="1150"/>
            <ac:graphicFrameMk id="4" creationId="{6610AC5D-62C6-9B39-D595-64977CA48639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8T16:09:00.312" v="2200" actId="14100"/>
        <pc:sldMkLst>
          <pc:docMk/>
          <pc:sldMk cId="1426030642" sldId="1151"/>
        </pc:sldMkLst>
        <pc:spChg chg="del">
          <ac:chgData name="Alan Soloway" userId="0fba1a10-d962-45e3-b40e-c1d035eec118" providerId="ADAL" clId="{0B1901C3-FFDC-45E9-B980-1F0159DF0485}" dt="2023-03-06T17:58:28.225" v="371" actId="478"/>
          <ac:spMkLst>
            <pc:docMk/>
            <pc:sldMk cId="1426030642" sldId="1151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8T16:09:00.312" v="2200" actId="14100"/>
          <ac:spMkLst>
            <pc:docMk/>
            <pc:sldMk cId="1426030642" sldId="1151"/>
            <ac:spMk id="3" creationId="{C6EA7B88-2251-76F4-0F1A-ACC2E4C05284}"/>
          </ac:spMkLst>
        </pc:spChg>
        <pc:graphicFrameChg chg="modGraphic">
          <ac:chgData name="Alan Soloway" userId="0fba1a10-d962-45e3-b40e-c1d035eec118" providerId="ADAL" clId="{0B1901C3-FFDC-45E9-B980-1F0159DF0485}" dt="2023-03-06T18:25:29.550" v="655" actId="20577"/>
          <ac:graphicFrameMkLst>
            <pc:docMk/>
            <pc:sldMk cId="1426030642" sldId="1151"/>
            <ac:graphicFrameMk id="4" creationId="{6610AC5D-62C6-9B39-D595-64977CA48639}"/>
          </ac:graphicFrameMkLst>
        </pc:graphicFrameChg>
      </pc:sldChg>
      <pc:sldChg chg="modSp add del">
        <pc:chgData name="Alan Soloway" userId="0fba1a10-d962-45e3-b40e-c1d035eec118" providerId="ADAL" clId="{0B1901C3-FFDC-45E9-B980-1F0159DF0485}" dt="2023-03-13T13:34:06.091" v="2310" actId="47"/>
        <pc:sldMkLst>
          <pc:docMk/>
          <pc:sldMk cId="0" sldId="1152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52"/>
            <ac:spMk id="3" creationId="{929A697F-EF7B-4657-3196-B2394B4C9276}"/>
          </ac:spMkLst>
        </pc:spChg>
      </pc:sldChg>
      <pc:sldChg chg="modSp add mod ord">
        <pc:chgData name="Alan Soloway" userId="0fba1a10-d962-45e3-b40e-c1d035eec118" providerId="ADAL" clId="{0B1901C3-FFDC-45E9-B980-1F0159DF0485}" dt="2023-03-07T14:16:45.988" v="771"/>
        <pc:sldMkLst>
          <pc:docMk/>
          <pc:sldMk cId="865619414" sldId="1153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865619414" sldId="1153"/>
            <ac:spMk id="3" creationId="{5B2182CC-343A-7950-042F-F3CB7522295A}"/>
          </ac:spMkLst>
        </pc:spChg>
        <pc:graphicFrameChg chg="modGraphic">
          <ac:chgData name="Alan Soloway" userId="0fba1a10-d962-45e3-b40e-c1d035eec118" providerId="ADAL" clId="{0B1901C3-FFDC-45E9-B980-1F0159DF0485}" dt="2023-03-07T14:12:38.386" v="764" actId="6549"/>
          <ac:graphicFrameMkLst>
            <pc:docMk/>
            <pc:sldMk cId="865619414" sldId="1153"/>
            <ac:graphicFrameMk id="4" creationId="{6610AC5D-62C6-9B39-D595-64977CA48639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7T14:15:27.049" v="769" actId="20577"/>
        <pc:sldMkLst>
          <pc:docMk/>
          <pc:sldMk cId="0" sldId="1154"/>
        </pc:sldMkLst>
        <pc:spChg chg="mod">
          <ac:chgData name="Alan Soloway" userId="0fba1a10-d962-45e3-b40e-c1d035eec118" providerId="ADAL" clId="{0B1901C3-FFDC-45E9-B980-1F0159DF0485}" dt="2023-03-07T14:15:27.049" v="769" actId="20577"/>
          <ac:spMkLst>
            <pc:docMk/>
            <pc:sldMk cId="0" sldId="1154"/>
            <ac:spMk id="3" creationId="{E5164659-EFFA-8BCD-E7A6-17430F864D5C}"/>
          </ac:spMkLst>
        </pc:spChg>
      </pc:sldChg>
      <pc:sldChg chg="modSp add mod">
        <pc:chgData name="Alan Soloway" userId="0fba1a10-d962-45e3-b40e-c1d035eec118" providerId="ADAL" clId="{0B1901C3-FFDC-45E9-B980-1F0159DF0485}" dt="2023-03-08T22:49:42.012" v="2232" actId="14100"/>
        <pc:sldMkLst>
          <pc:docMk/>
          <pc:sldMk cId="3938059991" sldId="1155"/>
        </pc:sldMkLst>
        <pc:spChg chg="mod">
          <ac:chgData name="Alan Soloway" userId="0fba1a10-d962-45e3-b40e-c1d035eec118" providerId="ADAL" clId="{0B1901C3-FFDC-45E9-B980-1F0159DF0485}" dt="2023-03-08T22:49:42.012" v="2232" actId="14100"/>
          <ac:spMkLst>
            <pc:docMk/>
            <pc:sldMk cId="3938059991" sldId="1155"/>
            <ac:spMk id="3" creationId="{13E51EED-1535-6566-80CC-C4F2DB72D417}"/>
          </ac:spMkLst>
        </pc:spChg>
      </pc:sldChg>
      <pc:sldChg chg="modSp add del mod">
        <pc:chgData name="Alan Soloway" userId="0fba1a10-d962-45e3-b40e-c1d035eec118" providerId="ADAL" clId="{0B1901C3-FFDC-45E9-B980-1F0159DF0485}" dt="2023-03-15T13:10:36.232" v="2493"/>
        <pc:sldMkLst>
          <pc:docMk/>
          <pc:sldMk cId="0" sldId="1156"/>
        </pc:sldMkLst>
        <pc:spChg chg="mod">
          <ac:chgData name="Alan Soloway" userId="0fba1a10-d962-45e3-b40e-c1d035eec118" providerId="ADAL" clId="{0B1901C3-FFDC-45E9-B980-1F0159DF0485}" dt="2023-03-07T14:22:15.871" v="794" actId="20577"/>
          <ac:spMkLst>
            <pc:docMk/>
            <pc:sldMk cId="0" sldId="1156"/>
            <ac:spMk id="3" creationId="{091742AE-2479-F38E-331E-BBD216E857B1}"/>
          </ac:spMkLst>
        </pc:spChg>
      </pc:sldChg>
      <pc:sldChg chg="modSp add mod">
        <pc:chgData name="Alan Soloway" userId="0fba1a10-d962-45e3-b40e-c1d035eec118" providerId="ADAL" clId="{0B1901C3-FFDC-45E9-B980-1F0159DF0485}" dt="2023-03-07T14:22:31.998" v="799" actId="20577"/>
        <pc:sldMkLst>
          <pc:docMk/>
          <pc:sldMk cId="3800410228" sldId="1157"/>
        </pc:sldMkLst>
        <pc:spChg chg="mod">
          <ac:chgData name="Alan Soloway" userId="0fba1a10-d962-45e3-b40e-c1d035eec118" providerId="ADAL" clId="{0B1901C3-FFDC-45E9-B980-1F0159DF0485}" dt="2023-03-07T14:22:31.998" v="799" actId="20577"/>
          <ac:spMkLst>
            <pc:docMk/>
            <pc:sldMk cId="3800410228" sldId="1157"/>
            <ac:spMk id="3" creationId="{1E6FE724-303D-EC18-5260-876556DF1BE5}"/>
          </ac:spMkLst>
        </pc:spChg>
      </pc:sldChg>
      <pc:sldChg chg="modSp add mod">
        <pc:chgData name="Alan Soloway" userId="0fba1a10-d962-45e3-b40e-c1d035eec118" providerId="ADAL" clId="{0B1901C3-FFDC-45E9-B980-1F0159DF0485}" dt="2023-03-13T15:15:25.733" v="2460" actId="20577"/>
        <pc:sldMkLst>
          <pc:docMk/>
          <pc:sldMk cId="1228186463" sldId="1158"/>
        </pc:sldMkLst>
        <pc:spChg chg="mod">
          <ac:chgData name="Alan Soloway" userId="0fba1a10-d962-45e3-b40e-c1d035eec118" providerId="ADAL" clId="{0B1901C3-FFDC-45E9-B980-1F0159DF0485}" dt="2023-03-07T22:46:47.828" v="1725" actId="20577"/>
          <ac:spMkLst>
            <pc:docMk/>
            <pc:sldMk cId="1228186463" sldId="1158"/>
            <ac:spMk id="2" creationId="{BF894623-6CE2-EAA3-0967-A9437871746F}"/>
          </ac:spMkLst>
        </pc:spChg>
        <pc:spChg chg="mod">
          <ac:chgData name="Alan Soloway" userId="0fba1a10-d962-45e3-b40e-c1d035eec118" providerId="ADAL" clId="{0B1901C3-FFDC-45E9-B980-1F0159DF0485}" dt="2023-03-13T15:15:25.733" v="2460" actId="20577"/>
          <ac:spMkLst>
            <pc:docMk/>
            <pc:sldMk cId="1228186463" sldId="1158"/>
            <ac:spMk id="3" creationId="{DF5979A1-654D-F17A-0230-A6C8D64C244E}"/>
          </ac:spMkLst>
        </pc:spChg>
      </pc:sldChg>
      <pc:sldChg chg="modSp add del mod">
        <pc:chgData name="Alan Soloway" userId="0fba1a10-d962-45e3-b40e-c1d035eec118" providerId="ADAL" clId="{0B1901C3-FFDC-45E9-B980-1F0159DF0485}" dt="2023-03-13T13:33:59.020" v="2309" actId="47"/>
        <pc:sldMkLst>
          <pc:docMk/>
          <pc:sldMk cId="2503140530" sldId="1159"/>
        </pc:sldMkLst>
        <pc:spChg chg="mod">
          <ac:chgData name="Alan Soloway" userId="0fba1a10-d962-45e3-b40e-c1d035eec118" providerId="ADAL" clId="{0B1901C3-FFDC-45E9-B980-1F0159DF0485}" dt="2023-03-09T14:37:58.429" v="2235" actId="20577"/>
          <ac:spMkLst>
            <pc:docMk/>
            <pc:sldMk cId="2503140530" sldId="1159"/>
            <ac:spMk id="3" creationId="{82F199CB-22BE-143A-BEA1-3737C109E328}"/>
          </ac:spMkLst>
        </pc:spChg>
      </pc:sldChg>
      <pc:sldChg chg="modSp add mod">
        <pc:chgData name="Alan Soloway" userId="0fba1a10-d962-45e3-b40e-c1d035eec118" providerId="ADAL" clId="{0B1901C3-FFDC-45E9-B980-1F0159DF0485}" dt="2023-03-09T14:38:27.104" v="2239" actId="20577"/>
        <pc:sldMkLst>
          <pc:docMk/>
          <pc:sldMk cId="3031789260" sldId="1160"/>
        </pc:sldMkLst>
        <pc:spChg chg="mod">
          <ac:chgData name="Alan Soloway" userId="0fba1a10-d962-45e3-b40e-c1d035eec118" providerId="ADAL" clId="{0B1901C3-FFDC-45E9-B980-1F0159DF0485}" dt="2023-03-09T14:38:27.104" v="2239" actId="20577"/>
          <ac:spMkLst>
            <pc:docMk/>
            <pc:sldMk cId="3031789260" sldId="1160"/>
            <ac:spMk id="3" creationId="{5199A398-B5D1-E839-C560-3F5BA48F5F0C}"/>
          </ac:spMkLst>
        </pc:spChg>
      </pc:sldChg>
      <pc:sldChg chg="modSp add mod">
        <pc:chgData name="Alan Soloway" userId="0fba1a10-d962-45e3-b40e-c1d035eec118" providerId="ADAL" clId="{0B1901C3-FFDC-45E9-B980-1F0159DF0485}" dt="2023-03-09T14:57:03.514" v="2258" actId="20577"/>
        <pc:sldMkLst>
          <pc:docMk/>
          <pc:sldMk cId="3617136387" sldId="1161"/>
        </pc:sldMkLst>
        <pc:spChg chg="mod">
          <ac:chgData name="Alan Soloway" userId="0fba1a10-d962-45e3-b40e-c1d035eec118" providerId="ADAL" clId="{0B1901C3-FFDC-45E9-B980-1F0159DF0485}" dt="2023-03-09T14:57:03.514" v="2258" actId="20577"/>
          <ac:spMkLst>
            <pc:docMk/>
            <pc:sldMk cId="3617136387" sldId="1161"/>
            <ac:spMk id="3" creationId="{AF2F3B1E-BEEF-CB9B-BA02-60CFC68DE987}"/>
          </ac:spMkLst>
        </pc:spChg>
      </pc:sldChg>
      <pc:sldChg chg="modSp add del mod">
        <pc:chgData name="Alan Soloway" userId="0fba1a10-d962-45e3-b40e-c1d035eec118" providerId="ADAL" clId="{0B1901C3-FFDC-45E9-B980-1F0159DF0485}" dt="2023-03-09T14:59:38.542" v="2277" actId="20577"/>
        <pc:sldMkLst>
          <pc:docMk/>
          <pc:sldMk cId="2556672477" sldId="1162"/>
        </pc:sldMkLst>
        <pc:spChg chg="mod">
          <ac:chgData name="Alan Soloway" userId="0fba1a10-d962-45e3-b40e-c1d035eec118" providerId="ADAL" clId="{0B1901C3-FFDC-45E9-B980-1F0159DF0485}" dt="2023-03-09T14:59:38.542" v="2277" actId="20577"/>
          <ac:spMkLst>
            <pc:docMk/>
            <pc:sldMk cId="2556672477" sldId="1162"/>
            <ac:spMk id="2" creationId="{00000000-0000-0000-0000-000000000000}"/>
          </ac:spMkLst>
        </pc:spChg>
      </pc:sldChg>
      <pc:sldChg chg="add">
        <pc:chgData name="Alan Soloway" userId="0fba1a10-d962-45e3-b40e-c1d035eec118" providerId="ADAL" clId="{0B1901C3-FFDC-45E9-B980-1F0159DF0485}" dt="2023-03-11T15:12:20.873" v="2292"/>
        <pc:sldMkLst>
          <pc:docMk/>
          <pc:sldMk cId="2905656224" sldId="1163"/>
        </pc:sldMkLst>
      </pc:sldChg>
      <pc:sldChg chg="add">
        <pc:chgData name="Alan Soloway" userId="0fba1a10-d962-45e3-b40e-c1d035eec118" providerId="ADAL" clId="{0B1901C3-FFDC-45E9-B980-1F0159DF0485}" dt="2023-03-11T15:13:07.304" v="2294"/>
        <pc:sldMkLst>
          <pc:docMk/>
          <pc:sldMk cId="1146475912" sldId="1164"/>
        </pc:sldMkLst>
      </pc:sldChg>
      <pc:sldChg chg="add">
        <pc:chgData name="Alan Soloway" userId="0fba1a10-d962-45e3-b40e-c1d035eec118" providerId="ADAL" clId="{0B1901C3-FFDC-45E9-B980-1F0159DF0485}" dt="2023-03-11T15:13:39.370" v="2296"/>
        <pc:sldMkLst>
          <pc:docMk/>
          <pc:sldMk cId="2444180488" sldId="1165"/>
        </pc:sldMkLst>
      </pc:sldChg>
      <pc:sldChg chg="modSp add mod">
        <pc:chgData name="Alan Soloway" userId="0fba1a10-d962-45e3-b40e-c1d035eec118" providerId="ADAL" clId="{0B1901C3-FFDC-45E9-B980-1F0159DF0485}" dt="2023-03-11T15:14:48.135" v="2301" actId="20577"/>
        <pc:sldMkLst>
          <pc:docMk/>
          <pc:sldMk cId="2540461581" sldId="1166"/>
        </pc:sldMkLst>
        <pc:spChg chg="mod">
          <ac:chgData name="Alan Soloway" userId="0fba1a10-d962-45e3-b40e-c1d035eec118" providerId="ADAL" clId="{0B1901C3-FFDC-45E9-B980-1F0159DF0485}" dt="2023-03-11T15:14:48.135" v="2301" actId="20577"/>
          <ac:spMkLst>
            <pc:docMk/>
            <pc:sldMk cId="2540461581" sldId="1166"/>
            <ac:spMk id="3" creationId="{7728048E-38A1-2E06-4446-14C163C64BA2}"/>
          </ac:spMkLst>
        </pc:spChg>
      </pc:sldChg>
      <pc:sldChg chg="modSp add mod">
        <pc:chgData name="Alan Soloway" userId="0fba1a10-d962-45e3-b40e-c1d035eec118" providerId="ADAL" clId="{0B1901C3-FFDC-45E9-B980-1F0159DF0485}" dt="2023-03-13T13:33:21.086" v="2306" actId="20577"/>
        <pc:sldMkLst>
          <pc:docMk/>
          <pc:sldMk cId="2391311274" sldId="1167"/>
        </pc:sldMkLst>
        <pc:spChg chg="mod">
          <ac:chgData name="Alan Soloway" userId="0fba1a10-d962-45e3-b40e-c1d035eec118" providerId="ADAL" clId="{0B1901C3-FFDC-45E9-B980-1F0159DF0485}" dt="2023-03-13T13:33:21.086" v="2306" actId="20577"/>
          <ac:spMkLst>
            <pc:docMk/>
            <pc:sldMk cId="2391311274" sldId="1167"/>
            <ac:spMk id="3" creationId="{35EB6970-E406-DC58-7496-3099CB62A0EE}"/>
          </ac:spMkLst>
        </pc:spChg>
      </pc:sldChg>
      <pc:sldChg chg="add del">
        <pc:chgData name="Alan Soloway" userId="0fba1a10-d962-45e3-b40e-c1d035eec118" providerId="ADAL" clId="{0B1901C3-FFDC-45E9-B980-1F0159DF0485}" dt="2023-03-15T13:17:53.220" v="2498" actId="47"/>
        <pc:sldMkLst>
          <pc:docMk/>
          <pc:sldMk cId="1796824843" sldId="1168"/>
        </pc:sldMkLst>
      </pc:sldChg>
      <pc:sldChg chg="add del">
        <pc:chgData name="Alan Soloway" userId="0fba1a10-d962-45e3-b40e-c1d035eec118" providerId="ADAL" clId="{0B1901C3-FFDC-45E9-B980-1F0159DF0485}" dt="2023-03-15T13:05:52.542" v="2477"/>
        <pc:sldMkLst>
          <pc:docMk/>
          <pc:sldMk cId="3449338958" sldId="1168"/>
        </pc:sldMkLst>
      </pc:sldChg>
      <pc:sldChg chg="add del">
        <pc:chgData name="Alan Soloway" userId="0fba1a10-d962-45e3-b40e-c1d035eec118" providerId="ADAL" clId="{0B1901C3-FFDC-45E9-B980-1F0159DF0485}" dt="2023-03-15T13:08:19.958" v="2489"/>
        <pc:sldMkLst>
          <pc:docMk/>
          <pc:sldMk cId="3568362179" sldId="1168"/>
        </pc:sldMkLst>
      </pc:sldChg>
      <pc:sldChg chg="add">
        <pc:chgData name="Alan Soloway" userId="0fba1a10-d962-45e3-b40e-c1d035eec118" providerId="ADAL" clId="{0B1901C3-FFDC-45E9-B980-1F0159DF0485}" dt="2023-03-15T13:11:34.183" v="2495"/>
        <pc:sldMkLst>
          <pc:docMk/>
          <pc:sldMk cId="433925178" sldId="1169"/>
        </pc:sldMkLst>
      </pc:sldChg>
      <pc:sldChg chg="add del">
        <pc:chgData name="Alan Soloway" userId="0fba1a10-d962-45e3-b40e-c1d035eec118" providerId="ADAL" clId="{0B1901C3-FFDC-45E9-B980-1F0159DF0485}" dt="2023-03-15T13:08:19.196" v="2485"/>
        <pc:sldMkLst>
          <pc:docMk/>
          <pc:sldMk cId="0" sldId="1170"/>
        </pc:sldMkLst>
      </pc:sldChg>
      <pc:sldMasterChg chg="modSp mod modSldLayout">
        <pc:chgData name="Alan Soloway" userId="0fba1a10-d962-45e3-b40e-c1d035eec118" providerId="ADAL" clId="{0B1901C3-FFDC-45E9-B980-1F0159DF0485}" dt="2023-03-13T13:47:01.782" v="2325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0B1901C3-FFDC-45E9-B980-1F0159DF0485}" dt="2023-03-06T18:39:28.418" v="724" actId="20577"/>
          <ac:spMkLst>
            <pc:docMk/>
            <pc:sldMasterMk cId="0" sldId="2147483729"/>
            <ac:spMk id="14" creationId="{030DF169-4F9A-4D13-8638-5028A4E3BEAA}"/>
          </ac:spMkLst>
        </pc:spChg>
        <pc:spChg chg="mod">
          <ac:chgData name="Alan Soloway" userId="0fba1a10-d962-45e3-b40e-c1d035eec118" providerId="ADAL" clId="{0B1901C3-FFDC-45E9-B980-1F0159DF0485}" dt="2023-03-06T18:39:35.557" v="726" actId="20577"/>
          <ac:spMkLst>
            <pc:docMk/>
            <pc:sldMasterMk cId="0" sldId="2147483729"/>
            <ac:spMk id="1032" creationId="{9FBAA978-A6A7-4DCB-B504-0D831B9DD84C}"/>
          </ac:spMkLst>
        </pc:spChg>
        <pc:sldLayoutChg chg="modSp mod">
          <pc:chgData name="Alan Soloway" userId="0fba1a10-d962-45e3-b40e-c1d035eec118" providerId="ADAL" clId="{0B1901C3-FFDC-45E9-B980-1F0159DF0485}" dt="2023-03-13T13:47:01.782" v="2325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0B1901C3-FFDC-45E9-B980-1F0159DF0485}" dt="2023-03-06T18:40:43.297" v="740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0B1901C3-FFDC-45E9-B980-1F0159DF0485}" dt="2023-03-13T13:47:01.782" v="2325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7BBF2057-FFC8-41B2-9D71-CFB8F9864C63}"/>
    <pc:docChg chg="undo redo custSel addSld delSld modSld modMainMaster">
      <pc:chgData name="Alan Soloway" userId="0fba1a10-d962-45e3-b40e-c1d035eec118" providerId="ADAL" clId="{7BBF2057-FFC8-41B2-9D71-CFB8F9864C63}" dt="2023-06-06T02:58:50.328" v="2398" actId="20577"/>
      <pc:docMkLst>
        <pc:docMk/>
      </pc:docMkLst>
      <pc:sldChg chg="modSp mod">
        <pc:chgData name="Alan Soloway" userId="0fba1a10-d962-45e3-b40e-c1d035eec118" providerId="ADAL" clId="{7BBF2057-FFC8-41B2-9D71-CFB8F9864C63}" dt="2023-06-02T14:23:40.566" v="4" actId="14100"/>
        <pc:sldMkLst>
          <pc:docMk/>
          <pc:sldMk cId="0" sldId="303"/>
        </pc:sldMkLst>
        <pc:spChg chg="mod">
          <ac:chgData name="Alan Soloway" userId="0fba1a10-d962-45e3-b40e-c1d035eec118" providerId="ADAL" clId="{7BBF2057-FFC8-41B2-9D71-CFB8F9864C63}" dt="2023-06-02T14:23:40.566" v="4" actId="14100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7BBF2057-FFC8-41B2-9D71-CFB8F9864C63}" dt="2023-06-02T14:52:46.875" v="825" actId="14734"/>
        <pc:sldMkLst>
          <pc:docMk/>
          <pc:sldMk cId="2787748043" sldId="533"/>
        </pc:sldMkLst>
        <pc:graphicFrameChg chg="del modGraphic">
          <ac:chgData name="Alan Soloway" userId="0fba1a10-d962-45e3-b40e-c1d035eec118" providerId="ADAL" clId="{7BBF2057-FFC8-41B2-9D71-CFB8F9864C63}" dt="2023-06-02T14:51:19.657" v="803" actId="478"/>
          <ac:graphicFrameMkLst>
            <pc:docMk/>
            <pc:sldMk cId="2787748043" sldId="533"/>
            <ac:graphicFrameMk id="2" creationId="{ABAF9D71-2C34-AF26-DA46-FF7869F7FFE0}"/>
          </ac:graphicFrameMkLst>
        </pc:graphicFrameChg>
        <pc:graphicFrameChg chg="add mod modGraphic">
          <ac:chgData name="Alan Soloway" userId="0fba1a10-d962-45e3-b40e-c1d035eec118" providerId="ADAL" clId="{7BBF2057-FFC8-41B2-9D71-CFB8F9864C63}" dt="2023-06-02T14:52:46.875" v="825" actId="14734"/>
          <ac:graphicFrameMkLst>
            <pc:docMk/>
            <pc:sldMk cId="2787748043" sldId="533"/>
            <ac:graphicFrameMk id="3" creationId="{8F6CEFCD-593E-08A8-D06E-2402FEE3D763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21:26:32.562" v="2395" actId="14100"/>
        <pc:sldMkLst>
          <pc:docMk/>
          <pc:sldMk cId="4221313708" sldId="537"/>
        </pc:sldMkLst>
        <pc:spChg chg="mod">
          <ac:chgData name="Alan Soloway" userId="0fba1a10-d962-45e3-b40e-c1d035eec118" providerId="ADAL" clId="{7BBF2057-FFC8-41B2-9D71-CFB8F9864C63}" dt="2023-06-05T21:26:32.562" v="2395" actId="14100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7BBF2057-FFC8-41B2-9D71-CFB8F9864C63}" dt="2023-06-05T21:04:55.764" v="2166" actId="20577"/>
        <pc:sldMkLst>
          <pc:docMk/>
          <pc:sldMk cId="132225336" sldId="538"/>
        </pc:sldMkLst>
        <pc:spChg chg="mod">
          <ac:chgData name="Alan Soloway" userId="0fba1a10-d962-45e3-b40e-c1d035eec118" providerId="ADAL" clId="{7BBF2057-FFC8-41B2-9D71-CFB8F9864C63}" dt="2023-06-05T21:04:55.764" v="2166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7BBF2057-FFC8-41B2-9D71-CFB8F9864C63}" dt="2023-06-03T13:36:22.225" v="1046"/>
        <pc:sldMkLst>
          <pc:docMk/>
          <pc:sldMk cId="3557362136" sldId="548"/>
        </pc:sldMkLst>
        <pc:graphicFrameChg chg="mod">
          <ac:chgData name="Alan Soloway" userId="0fba1a10-d962-45e3-b40e-c1d035eec118" providerId="ADAL" clId="{7BBF2057-FFC8-41B2-9D71-CFB8F9864C63}" dt="2023-06-03T13:36:22.225" v="1046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">
        <pc:chgData name="Alan Soloway" userId="0fba1a10-d962-45e3-b40e-c1d035eec118" providerId="ADAL" clId="{7BBF2057-FFC8-41B2-9D71-CFB8F9864C63}" dt="2023-06-03T13:39:07.035" v="1051" actId="14100"/>
        <pc:sldMkLst>
          <pc:docMk/>
          <pc:sldMk cId="2359965303" sldId="549"/>
        </pc:sldMkLst>
        <pc:graphicFrameChg chg="mod">
          <ac:chgData name="Alan Soloway" userId="0fba1a10-d962-45e3-b40e-c1d035eec118" providerId="ADAL" clId="{7BBF2057-FFC8-41B2-9D71-CFB8F9864C63}" dt="2023-06-03T13:39:07.035" v="1051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21:14:49.551" v="2210" actId="20577"/>
        <pc:sldMkLst>
          <pc:docMk/>
          <pc:sldMk cId="2706820255" sldId="555"/>
        </pc:sldMkLst>
        <pc:spChg chg="mod">
          <ac:chgData name="Alan Soloway" userId="0fba1a10-d962-45e3-b40e-c1d035eec118" providerId="ADAL" clId="{7BBF2057-FFC8-41B2-9D71-CFB8F9864C63}" dt="2023-06-05T21:14:49.551" v="2210" actId="20577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 mod">
        <pc:chgData name="Alan Soloway" userId="0fba1a10-d962-45e3-b40e-c1d035eec118" providerId="ADAL" clId="{7BBF2057-FFC8-41B2-9D71-CFB8F9864C63}" dt="2023-06-02T14:49:04.266" v="770" actId="20577"/>
        <pc:sldMkLst>
          <pc:docMk/>
          <pc:sldMk cId="0" sldId="706"/>
        </pc:sldMkLst>
        <pc:spChg chg="mod">
          <ac:chgData name="Alan Soloway" userId="0fba1a10-d962-45e3-b40e-c1d035eec118" providerId="ADAL" clId="{7BBF2057-FFC8-41B2-9D71-CFB8F9864C63}" dt="2023-06-02T14:49:04.266" v="770" actId="20577"/>
          <ac:spMkLst>
            <pc:docMk/>
            <pc:sldMk cId="0" sldId="706"/>
            <ac:spMk id="4" creationId="{C51BA142-0292-48F8-94DE-9CD911896ADC}"/>
          </ac:spMkLst>
        </pc:spChg>
      </pc:sldChg>
      <pc:sldChg chg="modSp mod">
        <pc:chgData name="Alan Soloway" userId="0fba1a10-d962-45e3-b40e-c1d035eec118" providerId="ADAL" clId="{7BBF2057-FFC8-41B2-9D71-CFB8F9864C63}" dt="2023-06-06T02:58:50.328" v="2398" actId="20577"/>
        <pc:sldMkLst>
          <pc:docMk/>
          <pc:sldMk cId="308324996" sldId="967"/>
        </pc:sldMkLst>
        <pc:spChg chg="mod">
          <ac:chgData name="Alan Soloway" userId="0fba1a10-d962-45e3-b40e-c1d035eec118" providerId="ADAL" clId="{7BBF2057-FFC8-41B2-9D71-CFB8F9864C63}" dt="2023-06-06T02:58:50.328" v="2398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modSp add mod">
        <pc:chgData name="Alan Soloway" userId="0fba1a10-d962-45e3-b40e-c1d035eec118" providerId="ADAL" clId="{7BBF2057-FFC8-41B2-9D71-CFB8F9864C63}" dt="2023-06-03T14:01:46.710" v="1182" actId="14734"/>
        <pc:sldMkLst>
          <pc:docMk/>
          <pc:sldMk cId="0" sldId="1115"/>
        </pc:sldMkLst>
        <pc:spChg chg="mod">
          <ac:chgData name="Alan Soloway" userId="0fba1a10-d962-45e3-b40e-c1d035eec118" providerId="ADAL" clId="{7BBF2057-FFC8-41B2-9D71-CFB8F9864C63}" dt="2023-06-03T14:01:25.627" v="1178" actId="1076"/>
          <ac:spMkLst>
            <pc:docMk/>
            <pc:sldMk cId="0" sldId="1115"/>
            <ac:spMk id="3" creationId="{E5164659-EFFA-8BCD-E7A6-17430F864D5C}"/>
          </ac:spMkLst>
        </pc:spChg>
        <pc:graphicFrameChg chg="mod modGraphic">
          <ac:chgData name="Alan Soloway" userId="0fba1a10-d962-45e3-b40e-c1d035eec118" providerId="ADAL" clId="{7BBF2057-FFC8-41B2-9D71-CFB8F9864C63}" dt="2023-06-03T14:01:46.710" v="1182" actId="14734"/>
          <ac:graphicFrameMkLst>
            <pc:docMk/>
            <pc:sldMk cId="0" sldId="1115"/>
            <ac:graphicFrameMk id="2" creationId="{79978A8A-0263-B291-C99E-5B1E34D963A0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44:38.173" v="1057" actId="47"/>
        <pc:sldMkLst>
          <pc:docMk/>
          <pc:sldMk cId="0" sldId="1118"/>
        </pc:sldMkLst>
      </pc:sldChg>
      <pc:sldChg chg="del">
        <pc:chgData name="Alan Soloway" userId="0fba1a10-d962-45e3-b40e-c1d035eec118" providerId="ADAL" clId="{7BBF2057-FFC8-41B2-9D71-CFB8F9864C63}" dt="2023-06-03T13:59:58.411" v="1165" actId="47"/>
        <pc:sldMkLst>
          <pc:docMk/>
          <pc:sldMk cId="0" sldId="1121"/>
        </pc:sldMkLst>
      </pc:sldChg>
      <pc:sldChg chg="modSp mod">
        <pc:chgData name="Alan Soloway" userId="0fba1a10-d962-45e3-b40e-c1d035eec118" providerId="ADAL" clId="{7BBF2057-FFC8-41B2-9D71-CFB8F9864C63}" dt="2023-06-05T13:49:02.996" v="1503" actId="108"/>
        <pc:sldMkLst>
          <pc:docMk/>
          <pc:sldMk cId="2712885716" sldId="1130"/>
        </pc:sldMkLst>
        <pc:spChg chg="mod">
          <ac:chgData name="Alan Soloway" userId="0fba1a10-d962-45e3-b40e-c1d035eec118" providerId="ADAL" clId="{7BBF2057-FFC8-41B2-9D71-CFB8F9864C63}" dt="2023-06-02T14:49:18.024" v="773" actId="6549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7BBF2057-FFC8-41B2-9D71-CFB8F9864C63}" dt="2023-06-05T13:49:02.996" v="1503" actId="108"/>
          <ac:spMkLst>
            <pc:docMk/>
            <pc:sldMk cId="2712885716" sldId="1130"/>
            <ac:spMk id="3" creationId="{77564346-AA69-7907-9599-0421F5BFB701}"/>
          </ac:spMkLst>
        </pc:spChg>
      </pc:sldChg>
      <pc:sldChg chg="modSp mod">
        <pc:chgData name="Alan Soloway" userId="0fba1a10-d962-45e3-b40e-c1d035eec118" providerId="ADAL" clId="{7BBF2057-FFC8-41B2-9D71-CFB8F9864C63}" dt="2023-06-05T00:06:24.663" v="1449" actId="14734"/>
        <pc:sldMkLst>
          <pc:docMk/>
          <pc:sldMk cId="3114860468" sldId="1132"/>
        </pc:sldMkLst>
        <pc:graphicFrameChg chg="mod modGraphic">
          <ac:chgData name="Alan Soloway" userId="0fba1a10-d962-45e3-b40e-c1d035eec118" providerId="ADAL" clId="{7BBF2057-FFC8-41B2-9D71-CFB8F9864C63}" dt="2023-06-05T00:06:24.663" v="1449" actId="14734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13:54:09.756" v="1527" actId="20577"/>
        <pc:sldMkLst>
          <pc:docMk/>
          <pc:sldMk cId="3829580410" sldId="1133"/>
        </pc:sldMkLst>
        <pc:graphicFrameChg chg="mod modGraphic">
          <ac:chgData name="Alan Soloway" userId="0fba1a10-d962-45e3-b40e-c1d035eec118" providerId="ADAL" clId="{7BBF2057-FFC8-41B2-9D71-CFB8F9864C63}" dt="2023-06-05T13:54:09.756" v="1527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modSp add del mod">
        <pc:chgData name="Alan Soloway" userId="0fba1a10-d962-45e3-b40e-c1d035eec118" providerId="ADAL" clId="{7BBF2057-FFC8-41B2-9D71-CFB8F9864C63}" dt="2023-06-04T23:56:36.716" v="1411" actId="108"/>
        <pc:sldMkLst>
          <pc:docMk/>
          <pc:sldMk cId="0" sldId="1136"/>
        </pc:sldMkLst>
        <pc:graphicFrameChg chg="modGraphic">
          <ac:chgData name="Alan Soloway" userId="0fba1a10-d962-45e3-b40e-c1d035eec118" providerId="ADAL" clId="{7BBF2057-FFC8-41B2-9D71-CFB8F9864C63}" dt="2023-06-04T23:56:36.716" v="1411" actId="108"/>
          <ac:graphicFrameMkLst>
            <pc:docMk/>
            <pc:sldMk cId="0" sldId="1136"/>
            <ac:graphicFrameMk id="5123" creationId="{2FA1BCBE-B5B6-ABB5-9D09-F2702DA0B58B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13:49:22.468" v="1505" actId="108"/>
        <pc:sldMkLst>
          <pc:docMk/>
          <pc:sldMk cId="1486771013" sldId="1137"/>
        </pc:sldMkLst>
        <pc:spChg chg="mod">
          <ac:chgData name="Alan Soloway" userId="0fba1a10-d962-45e3-b40e-c1d035eec118" providerId="ADAL" clId="{7BBF2057-FFC8-41B2-9D71-CFB8F9864C63}" dt="2023-06-02T14:50:15.967" v="787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7BBF2057-FFC8-41B2-9D71-CFB8F9864C63}" dt="2023-06-05T13:49:22.468" v="1505" actId="108"/>
          <ac:spMkLst>
            <pc:docMk/>
            <pc:sldMk cId="1486771013" sldId="1137"/>
            <ac:spMk id="3" creationId="{77564346-AA69-7907-9599-0421F5BFB701}"/>
          </ac:spMkLst>
        </pc:spChg>
      </pc:sldChg>
      <pc:sldChg chg="modSp add mod">
        <pc:chgData name="Alan Soloway" userId="0fba1a10-d962-45e3-b40e-c1d035eec118" providerId="ADAL" clId="{7BBF2057-FFC8-41B2-9D71-CFB8F9864C63}" dt="2023-06-03T13:52:32.442" v="1085" actId="108"/>
        <pc:sldMkLst>
          <pc:docMk/>
          <pc:sldMk cId="363133267" sldId="1140"/>
        </pc:sldMkLst>
        <pc:graphicFrameChg chg="modGraphic">
          <ac:chgData name="Alan Soloway" userId="0fba1a10-d962-45e3-b40e-c1d035eec118" providerId="ADAL" clId="{7BBF2057-FFC8-41B2-9D71-CFB8F9864C63}" dt="2023-06-03T13:52:32.442" v="1085" actId="108"/>
          <ac:graphicFrameMkLst>
            <pc:docMk/>
            <pc:sldMk cId="363133267" sldId="1140"/>
            <ac:graphicFrameMk id="2" creationId="{84DE5C4A-06C9-FA0C-8D1E-38A42FFB779B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57:21.492" v="1102" actId="47"/>
        <pc:sldMkLst>
          <pc:docMk/>
          <pc:sldMk cId="0" sldId="1141"/>
        </pc:sldMkLst>
      </pc:sldChg>
      <pc:sldChg chg="delSp modSp mod">
        <pc:chgData name="Alan Soloway" userId="0fba1a10-d962-45e3-b40e-c1d035eec118" providerId="ADAL" clId="{7BBF2057-FFC8-41B2-9D71-CFB8F9864C63}" dt="2023-06-05T13:55:12.165" v="1547" actId="478"/>
        <pc:sldMkLst>
          <pc:docMk/>
          <pc:sldMk cId="3698076293" sldId="1145"/>
        </pc:sldMkLst>
        <pc:spChg chg="del">
          <ac:chgData name="Alan Soloway" userId="0fba1a10-d962-45e3-b40e-c1d035eec118" providerId="ADAL" clId="{7BBF2057-FFC8-41B2-9D71-CFB8F9864C63}" dt="2023-06-05T13:55:12.165" v="1547" actId="478"/>
          <ac:spMkLst>
            <pc:docMk/>
            <pc:sldMk cId="3698076293" sldId="1145"/>
            <ac:spMk id="3" creationId="{358047F5-A6E9-4CB7-6687-38F41613E92E}"/>
          </ac:spMkLst>
        </pc:spChg>
        <pc:spChg chg="mod">
          <ac:chgData name="Alan Soloway" userId="0fba1a10-d962-45e3-b40e-c1d035eec118" providerId="ADAL" clId="{7BBF2057-FFC8-41B2-9D71-CFB8F9864C63}" dt="2023-06-05T13:55:03.323" v="1545" actId="20577"/>
          <ac:spMkLst>
            <pc:docMk/>
            <pc:sldMk cId="3698076293" sldId="1145"/>
            <ac:spMk id="7170" creationId="{FE5585AE-F0E2-27D1-0114-FBB37AACE2A5}"/>
          </ac:spMkLst>
        </pc:spChg>
        <pc:graphicFrameChg chg="del">
          <ac:chgData name="Alan Soloway" userId="0fba1a10-d962-45e3-b40e-c1d035eec118" providerId="ADAL" clId="{7BBF2057-FFC8-41B2-9D71-CFB8F9864C63}" dt="2023-06-05T13:55:08.351" v="1546" actId="478"/>
          <ac:graphicFrameMkLst>
            <pc:docMk/>
            <pc:sldMk cId="3698076293" sldId="1145"/>
            <ac:graphicFrameMk id="2" creationId="{3307C011-745A-439D-B871-1BD90C0D323A}"/>
          </ac:graphicFrameMkLst>
        </pc:graphicFrameChg>
      </pc:sldChg>
      <pc:sldChg chg="delSp modSp mod">
        <pc:chgData name="Alan Soloway" userId="0fba1a10-d962-45e3-b40e-c1d035eec118" providerId="ADAL" clId="{7BBF2057-FFC8-41B2-9D71-CFB8F9864C63}" dt="2023-06-05T13:55:27.179" v="1568" actId="478"/>
        <pc:sldMkLst>
          <pc:docMk/>
          <pc:sldMk cId="3183051460" sldId="1146"/>
        </pc:sldMkLst>
        <pc:spChg chg="del mod">
          <ac:chgData name="Alan Soloway" userId="0fba1a10-d962-45e3-b40e-c1d035eec118" providerId="ADAL" clId="{7BBF2057-FFC8-41B2-9D71-CFB8F9864C63}" dt="2023-06-05T13:55:24.629" v="1567" actId="478"/>
          <ac:spMkLst>
            <pc:docMk/>
            <pc:sldMk cId="3183051460" sldId="1146"/>
            <ac:spMk id="3" creationId="{20E95339-7FC4-5174-FE28-99070C33BCB4}"/>
          </ac:spMkLst>
        </pc:spChg>
        <pc:spChg chg="mod">
          <ac:chgData name="Alan Soloway" userId="0fba1a10-d962-45e3-b40e-c1d035eec118" providerId="ADAL" clId="{7BBF2057-FFC8-41B2-9D71-CFB8F9864C63}" dt="2023-06-05T13:55:20.621" v="1565" actId="20577"/>
          <ac:spMkLst>
            <pc:docMk/>
            <pc:sldMk cId="3183051460" sldId="1146"/>
            <ac:spMk id="10242" creationId="{F89C5EBF-4096-B378-D8B1-B3DF89528A6E}"/>
          </ac:spMkLst>
        </pc:spChg>
        <pc:graphicFrameChg chg="del">
          <ac:chgData name="Alan Soloway" userId="0fba1a10-d962-45e3-b40e-c1d035eec118" providerId="ADAL" clId="{7BBF2057-FFC8-41B2-9D71-CFB8F9864C63}" dt="2023-06-05T13:55:27.179" v="1568" actId="478"/>
          <ac:graphicFrameMkLst>
            <pc:docMk/>
            <pc:sldMk cId="3183051460" sldId="1146"/>
            <ac:graphicFrameMk id="2" creationId="{D4ABE3EA-0F3D-C92C-A5B3-50988DF2D9D8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43:18.587" v="1053" actId="47"/>
        <pc:sldMkLst>
          <pc:docMk/>
          <pc:sldMk cId="2976198417" sldId="1147"/>
        </pc:sldMkLst>
      </pc:sldChg>
      <pc:sldChg chg="del">
        <pc:chgData name="Alan Soloway" userId="0fba1a10-d962-45e3-b40e-c1d035eec118" providerId="ADAL" clId="{7BBF2057-FFC8-41B2-9D71-CFB8F9864C63}" dt="2023-06-03T14:00:14.574" v="1166" actId="47"/>
        <pc:sldMkLst>
          <pc:docMk/>
          <pc:sldMk cId="1934624053" sldId="1149"/>
        </pc:sldMkLst>
      </pc:sldChg>
      <pc:sldChg chg="del">
        <pc:chgData name="Alan Soloway" userId="0fba1a10-d962-45e3-b40e-c1d035eec118" providerId="ADAL" clId="{7BBF2057-FFC8-41B2-9D71-CFB8F9864C63}" dt="2023-06-03T13:45:11.280" v="1059" actId="47"/>
        <pc:sldMkLst>
          <pc:docMk/>
          <pc:sldMk cId="1426030642" sldId="1151"/>
        </pc:sldMkLst>
      </pc:sldChg>
      <pc:sldChg chg="del">
        <pc:chgData name="Alan Soloway" userId="0fba1a10-d962-45e3-b40e-c1d035eec118" providerId="ADAL" clId="{7BBF2057-FFC8-41B2-9D71-CFB8F9864C63}" dt="2023-06-03T13:54:14.673" v="1089" actId="47"/>
        <pc:sldMkLst>
          <pc:docMk/>
          <pc:sldMk cId="865619414" sldId="1153"/>
        </pc:sldMkLst>
      </pc:sldChg>
      <pc:sldChg chg="del">
        <pc:chgData name="Alan Soloway" userId="0fba1a10-d962-45e3-b40e-c1d035eec118" providerId="ADAL" clId="{7BBF2057-FFC8-41B2-9D71-CFB8F9864C63}" dt="2023-06-03T13:50:41" v="1071" actId="47"/>
        <pc:sldMkLst>
          <pc:docMk/>
          <pc:sldMk cId="0" sldId="1154"/>
        </pc:sldMkLst>
      </pc:sldChg>
      <pc:sldChg chg="del">
        <pc:chgData name="Alan Soloway" userId="0fba1a10-d962-45e3-b40e-c1d035eec118" providerId="ADAL" clId="{7BBF2057-FFC8-41B2-9D71-CFB8F9864C63}" dt="2023-06-03T13:53:48.519" v="1087" actId="47"/>
        <pc:sldMkLst>
          <pc:docMk/>
          <pc:sldMk cId="3938059991" sldId="1155"/>
        </pc:sldMkLst>
      </pc:sldChg>
      <pc:sldChg chg="del">
        <pc:chgData name="Alan Soloway" userId="0fba1a10-d962-45e3-b40e-c1d035eec118" providerId="ADAL" clId="{7BBF2057-FFC8-41B2-9D71-CFB8F9864C63}" dt="2023-06-03T13:46:57.680" v="1067" actId="47"/>
        <pc:sldMkLst>
          <pc:docMk/>
          <pc:sldMk cId="0" sldId="1156"/>
        </pc:sldMkLst>
      </pc:sldChg>
      <pc:sldChg chg="del">
        <pc:chgData name="Alan Soloway" userId="0fba1a10-d962-45e3-b40e-c1d035eec118" providerId="ADAL" clId="{7BBF2057-FFC8-41B2-9D71-CFB8F9864C63}" dt="2023-06-03T13:46:28.122" v="1065" actId="47"/>
        <pc:sldMkLst>
          <pc:docMk/>
          <pc:sldMk cId="3800410228" sldId="1157"/>
        </pc:sldMkLst>
      </pc:sldChg>
      <pc:sldChg chg="modSp mod">
        <pc:chgData name="Alan Soloway" userId="0fba1a10-d962-45e3-b40e-c1d035eec118" providerId="ADAL" clId="{7BBF2057-FFC8-41B2-9D71-CFB8F9864C63}" dt="2023-06-03T12:54:50.334" v="935" actId="20577"/>
        <pc:sldMkLst>
          <pc:docMk/>
          <pc:sldMk cId="1228186463" sldId="1158"/>
        </pc:sldMkLst>
        <pc:spChg chg="mod">
          <ac:chgData name="Alan Soloway" userId="0fba1a10-d962-45e3-b40e-c1d035eec118" providerId="ADAL" clId="{7BBF2057-FFC8-41B2-9D71-CFB8F9864C63}" dt="2023-06-03T12:54:50.334" v="935" actId="20577"/>
          <ac:spMkLst>
            <pc:docMk/>
            <pc:sldMk cId="1228186463" sldId="1158"/>
            <ac:spMk id="3" creationId="{DF5979A1-654D-F17A-0230-A6C8D64C244E}"/>
          </ac:spMkLst>
        </pc:spChg>
      </pc:sldChg>
      <pc:sldChg chg="del">
        <pc:chgData name="Alan Soloway" userId="0fba1a10-d962-45e3-b40e-c1d035eec118" providerId="ADAL" clId="{7BBF2057-FFC8-41B2-9D71-CFB8F9864C63}" dt="2023-06-03T13:44:05.132" v="1055" actId="47"/>
        <pc:sldMkLst>
          <pc:docMk/>
          <pc:sldMk cId="3031789260" sldId="1160"/>
        </pc:sldMkLst>
      </pc:sldChg>
      <pc:sldChg chg="del">
        <pc:chgData name="Alan Soloway" userId="0fba1a10-d962-45e3-b40e-c1d035eec118" providerId="ADAL" clId="{7BBF2057-FFC8-41B2-9D71-CFB8F9864C63}" dt="2023-06-03T13:45:48.479" v="1061" actId="47"/>
        <pc:sldMkLst>
          <pc:docMk/>
          <pc:sldMk cId="3617136387" sldId="1161"/>
        </pc:sldMkLst>
      </pc:sldChg>
      <pc:sldChg chg="del">
        <pc:chgData name="Alan Soloway" userId="0fba1a10-d962-45e3-b40e-c1d035eec118" providerId="ADAL" clId="{7BBF2057-FFC8-41B2-9D71-CFB8F9864C63}" dt="2023-06-03T13:47:28.851" v="1069" actId="47"/>
        <pc:sldMkLst>
          <pc:docMk/>
          <pc:sldMk cId="2556672477" sldId="1162"/>
        </pc:sldMkLst>
      </pc:sldChg>
      <pc:sldChg chg="del">
        <pc:chgData name="Alan Soloway" userId="0fba1a10-d962-45e3-b40e-c1d035eec118" providerId="ADAL" clId="{7BBF2057-FFC8-41B2-9D71-CFB8F9864C63}" dt="2023-06-03T13:56:10.445" v="1098" actId="47"/>
        <pc:sldMkLst>
          <pc:docMk/>
          <pc:sldMk cId="2905656224" sldId="1163"/>
        </pc:sldMkLst>
      </pc:sldChg>
      <pc:sldChg chg="del">
        <pc:chgData name="Alan Soloway" userId="0fba1a10-d962-45e3-b40e-c1d035eec118" providerId="ADAL" clId="{7BBF2057-FFC8-41B2-9D71-CFB8F9864C63}" dt="2023-06-03T15:57:02.707" v="1380" actId="47"/>
        <pc:sldMkLst>
          <pc:docMk/>
          <pc:sldMk cId="1146475912" sldId="1164"/>
        </pc:sldMkLst>
      </pc:sldChg>
      <pc:sldChg chg="del">
        <pc:chgData name="Alan Soloway" userId="0fba1a10-d962-45e3-b40e-c1d035eec118" providerId="ADAL" clId="{7BBF2057-FFC8-41B2-9D71-CFB8F9864C63}" dt="2023-06-03T13:56:46.478" v="1100" actId="47"/>
        <pc:sldMkLst>
          <pc:docMk/>
          <pc:sldMk cId="2444180488" sldId="1165"/>
        </pc:sldMkLst>
      </pc:sldChg>
      <pc:sldChg chg="del">
        <pc:chgData name="Alan Soloway" userId="0fba1a10-d962-45e3-b40e-c1d035eec118" providerId="ADAL" clId="{7BBF2057-FFC8-41B2-9D71-CFB8F9864C63}" dt="2023-06-05T13:37:51.292" v="1469" actId="47"/>
        <pc:sldMkLst>
          <pc:docMk/>
          <pc:sldMk cId="2540461581" sldId="1166"/>
        </pc:sldMkLst>
      </pc:sldChg>
      <pc:sldChg chg="modSp del mod">
        <pc:chgData name="Alan Soloway" userId="0fba1a10-d962-45e3-b40e-c1d035eec118" providerId="ADAL" clId="{7BBF2057-FFC8-41B2-9D71-CFB8F9864C63}" dt="2023-06-04T23:56:26.343" v="1409" actId="47"/>
        <pc:sldMkLst>
          <pc:docMk/>
          <pc:sldMk cId="2391311274" sldId="1167"/>
        </pc:sldMkLst>
        <pc:spChg chg="mod">
          <ac:chgData name="Alan Soloway" userId="0fba1a10-d962-45e3-b40e-c1d035eec118" providerId="ADAL" clId="{7BBF2057-FFC8-41B2-9D71-CFB8F9864C63}" dt="2023-06-03T15:57:37.049" v="1392" actId="20577"/>
          <ac:spMkLst>
            <pc:docMk/>
            <pc:sldMk cId="2391311274" sldId="1167"/>
            <ac:spMk id="3" creationId="{35EB6970-E406-DC58-7496-3099CB62A0EE}"/>
          </ac:spMkLst>
        </pc:spChg>
        <pc:graphicFrameChg chg="modGraphic">
          <ac:chgData name="Alan Soloway" userId="0fba1a10-d962-45e3-b40e-c1d035eec118" providerId="ADAL" clId="{7BBF2057-FFC8-41B2-9D71-CFB8F9864C63}" dt="2023-06-03T15:57:23.382" v="1387" actId="20577"/>
          <ac:graphicFrameMkLst>
            <pc:docMk/>
            <pc:sldMk cId="2391311274" sldId="1167"/>
            <ac:graphicFrameMk id="2" creationId="{D25B8854-AFAC-71AC-0101-8809415BC848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54:57.674" v="1093" actId="47"/>
        <pc:sldMkLst>
          <pc:docMk/>
          <pc:sldMk cId="433925178" sldId="1169"/>
        </pc:sldMkLst>
      </pc:sldChg>
      <pc:sldChg chg="modSp add">
        <pc:chgData name="Alan Soloway" userId="0fba1a10-d962-45e3-b40e-c1d035eec118" providerId="ADAL" clId="{7BBF2057-FFC8-41B2-9D71-CFB8F9864C63}" dt="2023-06-03T13:52:27.741" v="1084"/>
        <pc:sldMkLst>
          <pc:docMk/>
          <pc:sldMk cId="0" sldId="1170"/>
        </pc:sldMkLst>
        <pc:graphicFrameChg chg="mod">
          <ac:chgData name="Alan Soloway" userId="0fba1a10-d962-45e3-b40e-c1d035eec118" providerId="ADAL" clId="{7BBF2057-FFC8-41B2-9D71-CFB8F9864C63}" dt="2023-06-03T13:52:27.741" v="1084"/>
          <ac:graphicFrameMkLst>
            <pc:docMk/>
            <pc:sldMk cId="0" sldId="1170"/>
            <ac:graphicFrameMk id="3" creationId="{C56782E4-FB56-E530-E347-390654730D3C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3T13:51:04.463" v="1073"/>
        <pc:sldMkLst>
          <pc:docMk/>
          <pc:sldMk cId="3130560154" sldId="1171"/>
        </pc:sldMkLst>
        <pc:graphicFrameChg chg="mod">
          <ac:chgData name="Alan Soloway" userId="0fba1a10-d962-45e3-b40e-c1d035eec118" providerId="ADAL" clId="{7BBF2057-FFC8-41B2-9D71-CFB8F9864C63}" dt="2023-06-03T13:51:04.463" v="1073"/>
          <ac:graphicFrameMkLst>
            <pc:docMk/>
            <pc:sldMk cId="3130560154" sldId="1171"/>
            <ac:graphicFrameMk id="3" creationId="{83CC2D50-0DF8-AA9A-C517-2AB84339909C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3T13:55:04.114" v="1094"/>
        <pc:sldMkLst>
          <pc:docMk/>
          <pc:sldMk cId="3494222092" sldId="1172"/>
        </pc:sldMkLst>
        <pc:graphicFrameChg chg="mod">
          <ac:chgData name="Alan Soloway" userId="0fba1a10-d962-45e3-b40e-c1d035eec118" providerId="ADAL" clId="{7BBF2057-FFC8-41B2-9D71-CFB8F9864C63}" dt="2023-06-03T13:55:04.114" v="1094"/>
          <ac:graphicFrameMkLst>
            <pc:docMk/>
            <pc:sldMk cId="3494222092" sldId="1172"/>
            <ac:graphicFrameMk id="3" creationId="{DB5F653B-8674-46B8-B95A-DA57248A3F14}"/>
          </ac:graphicFrameMkLst>
        </pc:graphicFrameChg>
      </pc:sldChg>
      <pc:sldChg chg="modSp add del">
        <pc:chgData name="Alan Soloway" userId="0fba1a10-d962-45e3-b40e-c1d035eec118" providerId="ADAL" clId="{7BBF2057-FFC8-41B2-9D71-CFB8F9864C63}" dt="2023-06-03T14:01:04.113" v="1174"/>
        <pc:sldMkLst>
          <pc:docMk/>
          <pc:sldMk cId="1861679153" sldId="1173"/>
        </pc:sldMkLst>
        <pc:graphicFrameChg chg="mod">
          <ac:chgData name="Alan Soloway" userId="0fba1a10-d962-45e3-b40e-c1d035eec118" providerId="ADAL" clId="{7BBF2057-FFC8-41B2-9D71-CFB8F9864C63}" dt="2023-06-03T14:01:04.113" v="1174"/>
          <ac:graphicFrameMkLst>
            <pc:docMk/>
            <pc:sldMk cId="1861679153" sldId="1173"/>
            <ac:graphicFrameMk id="3" creationId="{9CD6CA10-1824-4CBC-EA42-8100141287E1}"/>
          </ac:graphicFrameMkLst>
        </pc:graphicFrameChg>
      </pc:sldChg>
      <pc:sldChg chg="add">
        <pc:chgData name="Alan Soloway" userId="0fba1a10-d962-45e3-b40e-c1d035eec118" providerId="ADAL" clId="{7BBF2057-FFC8-41B2-9D71-CFB8F9864C63}" dt="2023-06-03T13:46:55.199" v="1066"/>
        <pc:sldMkLst>
          <pc:docMk/>
          <pc:sldMk cId="0" sldId="1174"/>
        </pc:sldMkLst>
      </pc:sldChg>
      <pc:sldChg chg="modSp add mod">
        <pc:chgData name="Alan Soloway" userId="0fba1a10-d962-45e3-b40e-c1d035eec118" providerId="ADAL" clId="{7BBF2057-FFC8-41B2-9D71-CFB8F9864C63}" dt="2023-06-05T13:39:14.596" v="1487"/>
        <pc:sldMkLst>
          <pc:docMk/>
          <pc:sldMk cId="3186602481" sldId="1175"/>
        </pc:sldMkLst>
        <pc:spChg chg="mod">
          <ac:chgData name="Alan Soloway" userId="0fba1a10-d962-45e3-b40e-c1d035eec118" providerId="ADAL" clId="{7BBF2057-FFC8-41B2-9D71-CFB8F9864C63}" dt="2023-06-03T16:04:15.628" v="1395" actId="108"/>
          <ac:spMkLst>
            <pc:docMk/>
            <pc:sldMk cId="3186602481" sldId="1175"/>
            <ac:spMk id="2" creationId="{00000000-0000-0000-0000-000000000000}"/>
          </ac:spMkLst>
        </pc:spChg>
        <pc:graphicFrameChg chg="mod">
          <ac:chgData name="Alan Soloway" userId="0fba1a10-d962-45e3-b40e-c1d035eec118" providerId="ADAL" clId="{7BBF2057-FFC8-41B2-9D71-CFB8F9864C63}" dt="2023-06-05T13:39:14.596" v="1487"/>
          <ac:graphicFrameMkLst>
            <pc:docMk/>
            <pc:sldMk cId="3186602481" sldId="1175"/>
            <ac:graphicFrameMk id="3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7BBF2057-FFC8-41B2-9D71-CFB8F9864C63}" dt="2023-06-03T13:51:10.534" v="1074" actId="108"/>
        <pc:sldMkLst>
          <pc:docMk/>
          <pc:sldMk cId="3194980789" sldId="1176"/>
        </pc:sldMkLst>
        <pc:graphicFrameChg chg="modGraphic">
          <ac:chgData name="Alan Soloway" userId="0fba1a10-d962-45e3-b40e-c1d035eec118" providerId="ADAL" clId="{7BBF2057-FFC8-41B2-9D71-CFB8F9864C63}" dt="2023-06-03T13:51:10.534" v="1074" actId="108"/>
          <ac:graphicFrameMkLst>
            <pc:docMk/>
            <pc:sldMk cId="3194980789" sldId="1176"/>
            <ac:graphicFrameMk id="3" creationId="{298BB3BE-DDC7-DE0C-178B-259952C06D6B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3T13:54:20.479" v="1090"/>
        <pc:sldMkLst>
          <pc:docMk/>
          <pc:sldMk cId="0" sldId="1177"/>
        </pc:sldMkLst>
        <pc:graphicFrameChg chg="mod">
          <ac:chgData name="Alan Soloway" userId="0fba1a10-d962-45e3-b40e-c1d035eec118" providerId="ADAL" clId="{7BBF2057-FFC8-41B2-9D71-CFB8F9864C63}" dt="2023-06-03T13:54:20.479" v="1090"/>
          <ac:graphicFrameMkLst>
            <pc:docMk/>
            <pc:sldMk cId="0" sldId="1177"/>
            <ac:graphicFrameMk id="3" creationId="{D7416B76-BA22-4D6E-9A1C-0364F375C0EE}"/>
          </ac:graphicFrameMkLst>
        </pc:graphicFrameChg>
      </pc:sldChg>
      <pc:sldChg chg="modSp add mod">
        <pc:chgData name="Alan Soloway" userId="0fba1a10-d962-45e3-b40e-c1d035eec118" providerId="ADAL" clId="{7BBF2057-FFC8-41B2-9D71-CFB8F9864C63}" dt="2023-06-03T13:54:25.359" v="1091" actId="108"/>
        <pc:sldMkLst>
          <pc:docMk/>
          <pc:sldMk cId="0" sldId="1178"/>
        </pc:sldMkLst>
        <pc:graphicFrameChg chg="modGraphic">
          <ac:chgData name="Alan Soloway" userId="0fba1a10-d962-45e3-b40e-c1d035eec118" providerId="ADAL" clId="{7BBF2057-FFC8-41B2-9D71-CFB8F9864C63}" dt="2023-06-03T13:54:25.359" v="1091" actId="108"/>
          <ac:graphicFrameMkLst>
            <pc:docMk/>
            <pc:sldMk cId="0" sldId="1178"/>
            <ac:graphicFrameMk id="3" creationId="{C3462FBC-851C-B9CC-3A48-71E4A69C3AF6}"/>
          </ac:graphicFrameMkLst>
        </pc:graphicFrameChg>
      </pc:sldChg>
      <pc:sldChg chg="modSp add mod">
        <pc:chgData name="Alan Soloway" userId="0fba1a10-d962-45e3-b40e-c1d035eec118" providerId="ADAL" clId="{7BBF2057-FFC8-41B2-9D71-CFB8F9864C63}" dt="2023-06-03T14:03:01.740" v="1183" actId="108"/>
        <pc:sldMkLst>
          <pc:docMk/>
          <pc:sldMk cId="0" sldId="1179"/>
        </pc:sldMkLst>
        <pc:spChg chg="mod">
          <ac:chgData name="Alan Soloway" userId="0fba1a10-d962-45e3-b40e-c1d035eec118" providerId="ADAL" clId="{7BBF2057-FFC8-41B2-9D71-CFB8F9864C63}" dt="2023-06-03T14:03:01.740" v="1183" actId="108"/>
          <ac:spMkLst>
            <pc:docMk/>
            <pc:sldMk cId="0" sldId="1179"/>
            <ac:spMk id="2" creationId="{00000000-0000-0000-0000-000000000000}"/>
          </ac:spMkLst>
        </pc:spChg>
        <pc:spChg chg="mod">
          <ac:chgData name="Alan Soloway" userId="0fba1a10-d962-45e3-b40e-c1d035eec118" providerId="ADAL" clId="{7BBF2057-FFC8-41B2-9D71-CFB8F9864C63}" dt="2023-06-03T13:55:25.242" v="1096" actId="1076"/>
          <ac:spMkLst>
            <pc:docMk/>
            <pc:sldMk cId="0" sldId="1179"/>
            <ac:spMk id="4" creationId="{00000000-0000-0000-0000-000000000000}"/>
          </ac:spMkLst>
        </pc:spChg>
        <pc:graphicFrameChg chg="modGraphic">
          <ac:chgData name="Alan Soloway" userId="0fba1a10-d962-45e3-b40e-c1d035eec118" providerId="ADAL" clId="{7BBF2057-FFC8-41B2-9D71-CFB8F9864C63}" dt="2023-06-03T13:55:08.404" v="1095" actId="108"/>
          <ac:graphicFrameMkLst>
            <pc:docMk/>
            <pc:sldMk cId="0" sldId="1179"/>
            <ac:graphicFrameMk id="3" creationId="{00000000-0000-0000-0000-000000000000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4T23:56:31.716" v="1410"/>
        <pc:sldMkLst>
          <pc:docMk/>
          <pc:sldMk cId="0" sldId="1180"/>
        </pc:sldMkLst>
        <pc:graphicFrameChg chg="mod">
          <ac:chgData name="Alan Soloway" userId="0fba1a10-d962-45e3-b40e-c1d035eec118" providerId="ADAL" clId="{7BBF2057-FFC8-41B2-9D71-CFB8F9864C63}" dt="2023-06-04T23:56:31.716" v="1410"/>
          <ac:graphicFrameMkLst>
            <pc:docMk/>
            <pc:sldMk cId="0" sldId="1180"/>
            <ac:graphicFrameMk id="5123" creationId="{D923411E-B84B-039B-810E-3DC803E7DA95}"/>
          </ac:graphicFrameMkLst>
        </pc:graphicFrameChg>
      </pc:sldChg>
      <pc:sldChg chg="add">
        <pc:chgData name="Alan Soloway" userId="0fba1a10-d962-45e3-b40e-c1d035eec118" providerId="ADAL" clId="{7BBF2057-FFC8-41B2-9D71-CFB8F9864C63}" dt="2023-06-03T13:56:43.590" v="1099"/>
        <pc:sldMkLst>
          <pc:docMk/>
          <pc:sldMk cId="0" sldId="1181"/>
        </pc:sldMkLst>
      </pc:sldChg>
      <pc:sldChg chg="add">
        <pc:chgData name="Alan Soloway" userId="0fba1a10-d962-45e3-b40e-c1d035eec118" providerId="ADAL" clId="{7BBF2057-FFC8-41B2-9D71-CFB8F9864C63}" dt="2023-06-03T13:57:19.147" v="1101"/>
        <pc:sldMkLst>
          <pc:docMk/>
          <pc:sldMk cId="0" sldId="1182"/>
        </pc:sldMkLst>
      </pc:sldChg>
      <pc:sldChg chg="modSp add mod">
        <pc:chgData name="Alan Soloway" userId="0fba1a10-d962-45e3-b40e-c1d035eec118" providerId="ADAL" clId="{7BBF2057-FFC8-41B2-9D71-CFB8F9864C63}" dt="2023-06-05T13:39:17.720" v="1488" actId="108"/>
        <pc:sldMkLst>
          <pc:docMk/>
          <pc:sldMk cId="0" sldId="1183"/>
        </pc:sldMkLst>
        <pc:graphicFrameChg chg="mod modGraphic">
          <ac:chgData name="Alan Soloway" userId="0fba1a10-d962-45e3-b40e-c1d035eec118" providerId="ADAL" clId="{7BBF2057-FFC8-41B2-9D71-CFB8F9864C63}" dt="2023-06-05T13:39:17.720" v="1488" actId="108"/>
          <ac:graphicFrameMkLst>
            <pc:docMk/>
            <pc:sldMk cId="0" sldId="1183"/>
            <ac:graphicFrameMk id="2" creationId="{18AD1688-0CEB-1111-9051-B75B14F2D81B}"/>
          </ac:graphicFrameMkLst>
        </pc:graphicFrameChg>
      </pc:sldChg>
      <pc:sldMasterChg chg="modSp mod modSldLayout">
        <pc:chgData name="Alan Soloway" userId="0fba1a10-d962-45e3-b40e-c1d035eec118" providerId="ADAL" clId="{7BBF2057-FFC8-41B2-9D71-CFB8F9864C63}" dt="2023-06-05T21:01:17.773" v="2096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7BBF2057-FFC8-41B2-9D71-CFB8F9864C63}" dt="2023-06-02T14:26:57.444" v="21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7BBF2057-FFC8-41B2-9D71-CFB8F9864C63}" dt="2023-06-05T21:01:17.773" v="2096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7BBF2057-FFC8-41B2-9D71-CFB8F9864C63}" dt="2023-06-05T13:46:41.172" v="1501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7BBF2057-FFC8-41B2-9D71-CFB8F9864C63}" dt="2023-06-05T21:01:17.773" v="2096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F91BEDF7-0985-460E-A6BC-9F951BC3D9CD}"/>
    <pc:docChg chg="undo custSel addSld delSld modSld modMainMaster">
      <pc:chgData name="Alan Soloway" userId="0fba1a10-d962-45e3-b40e-c1d035eec118" providerId="ADAL" clId="{F91BEDF7-0985-460E-A6BC-9F951BC3D9CD}" dt="2023-06-12T06:52:25.650" v="65" actId="14100"/>
      <pc:docMkLst>
        <pc:docMk/>
      </pc:docMkLst>
      <pc:sldChg chg="modSp mod">
        <pc:chgData name="Alan Soloway" userId="0fba1a10-d962-45e3-b40e-c1d035eec118" providerId="ADAL" clId="{F91BEDF7-0985-460E-A6BC-9F951BC3D9CD}" dt="2023-06-12T06:48:03.325" v="61" actId="108"/>
        <pc:sldMkLst>
          <pc:docMk/>
          <pc:sldMk cId="0" sldId="1115"/>
        </pc:sldMkLst>
        <pc:spChg chg="mod">
          <ac:chgData name="Alan Soloway" userId="0fba1a10-d962-45e3-b40e-c1d035eec118" providerId="ADAL" clId="{F91BEDF7-0985-460E-A6BC-9F951BC3D9CD}" dt="2023-06-12T06:48:03.325" v="61" actId="108"/>
          <ac:spMkLst>
            <pc:docMk/>
            <pc:sldMk cId="0" sldId="1115"/>
            <ac:spMk id="3" creationId="{E5164659-EFFA-8BCD-E7A6-17430F864D5C}"/>
          </ac:spMkLst>
        </pc:spChg>
      </pc:sldChg>
      <pc:sldChg chg="modSp mod">
        <pc:chgData name="Alan Soloway" userId="0fba1a10-d962-45e3-b40e-c1d035eec118" providerId="ADAL" clId="{F91BEDF7-0985-460E-A6BC-9F951BC3D9CD}" dt="2023-06-12T06:45:44.673" v="35" actId="20577"/>
        <pc:sldMkLst>
          <pc:docMk/>
          <pc:sldMk cId="0" sldId="1136"/>
        </pc:sldMkLst>
        <pc:spChg chg="mod">
          <ac:chgData name="Alan Soloway" userId="0fba1a10-d962-45e3-b40e-c1d035eec118" providerId="ADAL" clId="{F91BEDF7-0985-460E-A6BC-9F951BC3D9CD}" dt="2023-06-12T06:45:44.673" v="35" actId="20577"/>
          <ac:spMkLst>
            <pc:docMk/>
            <pc:sldMk cId="0" sldId="1136"/>
            <ac:spMk id="7203" creationId="{5E81E824-2651-8D95-1519-9D7F0D833E0D}"/>
          </ac:spMkLst>
        </pc:spChg>
      </pc:sldChg>
      <pc:sldChg chg="modSp mod">
        <pc:chgData name="Alan Soloway" userId="0fba1a10-d962-45e3-b40e-c1d035eec118" providerId="ADAL" clId="{F91BEDF7-0985-460E-A6BC-9F951BC3D9CD}" dt="2023-06-12T06:52:10.654" v="64" actId="14100"/>
        <pc:sldMkLst>
          <pc:docMk/>
          <pc:sldMk cId="3186602481" sldId="1175"/>
        </pc:sldMkLst>
        <pc:spChg chg="mod">
          <ac:chgData name="Alan Soloway" userId="0fba1a10-d962-45e3-b40e-c1d035eec118" providerId="ADAL" clId="{F91BEDF7-0985-460E-A6BC-9F951BC3D9CD}" dt="2023-06-12T06:52:10.654" v="64" actId="14100"/>
          <ac:spMkLst>
            <pc:docMk/>
            <pc:sldMk cId="3186602481" sldId="1175"/>
            <ac:spMk id="4" creationId="{00000000-0000-0000-0000-000000000000}"/>
          </ac:spMkLst>
        </pc:spChg>
      </pc:sldChg>
      <pc:sldChg chg="modSp mod">
        <pc:chgData name="Alan Soloway" userId="0fba1a10-d962-45e3-b40e-c1d035eec118" providerId="ADAL" clId="{F91BEDF7-0985-460E-A6BC-9F951BC3D9CD}" dt="2023-06-12T06:51:51.454" v="63" actId="14100"/>
        <pc:sldMkLst>
          <pc:docMk/>
          <pc:sldMk cId="3194980789" sldId="1176"/>
        </pc:sldMkLst>
        <pc:spChg chg="mod">
          <ac:chgData name="Alan Soloway" userId="0fba1a10-d962-45e3-b40e-c1d035eec118" providerId="ADAL" clId="{F91BEDF7-0985-460E-A6BC-9F951BC3D9CD}" dt="2023-06-12T06:51:51.454" v="63" actId="14100"/>
          <ac:spMkLst>
            <pc:docMk/>
            <pc:sldMk cId="3194980789" sldId="1176"/>
            <ac:spMk id="5155" creationId="{5A40BFAC-3C3B-272B-A40B-45F04243A06B}"/>
          </ac:spMkLst>
        </pc:spChg>
      </pc:sldChg>
      <pc:sldChg chg="modSp mod">
        <pc:chgData name="Alan Soloway" userId="0fba1a10-d962-45e3-b40e-c1d035eec118" providerId="ADAL" clId="{F91BEDF7-0985-460E-A6BC-9F951BC3D9CD}" dt="2023-06-12T06:52:25.650" v="65" actId="14100"/>
        <pc:sldMkLst>
          <pc:docMk/>
          <pc:sldMk cId="0" sldId="1177"/>
        </pc:sldMkLst>
        <pc:spChg chg="mod">
          <ac:chgData name="Alan Soloway" userId="0fba1a10-d962-45e3-b40e-c1d035eec118" providerId="ADAL" clId="{F91BEDF7-0985-460E-A6BC-9F951BC3D9CD}" dt="2023-06-12T06:52:25.650" v="65" actId="14100"/>
          <ac:spMkLst>
            <pc:docMk/>
            <pc:sldMk cId="0" sldId="1177"/>
            <ac:spMk id="2" creationId="{E30305A7-8F70-5B36-DD8F-E2F59BEF2950}"/>
          </ac:spMkLst>
        </pc:spChg>
      </pc:sldChg>
      <pc:sldChg chg="modSp mod">
        <pc:chgData name="Alan Soloway" userId="0fba1a10-d962-45e3-b40e-c1d035eec118" providerId="ADAL" clId="{F91BEDF7-0985-460E-A6BC-9F951BC3D9CD}" dt="2023-06-12T06:46:25.981" v="37" actId="20577"/>
        <pc:sldMkLst>
          <pc:docMk/>
          <pc:sldMk cId="0" sldId="1180"/>
        </pc:sldMkLst>
        <pc:spChg chg="mod">
          <ac:chgData name="Alan Soloway" userId="0fba1a10-d962-45e3-b40e-c1d035eec118" providerId="ADAL" clId="{F91BEDF7-0985-460E-A6BC-9F951BC3D9CD}" dt="2023-06-12T06:46:25.981" v="37" actId="20577"/>
          <ac:spMkLst>
            <pc:docMk/>
            <pc:sldMk cId="0" sldId="1180"/>
            <ac:spMk id="7203" creationId="{3BE9DA95-2178-71FA-270B-9E11F8DE1255}"/>
          </ac:spMkLst>
        </pc:spChg>
      </pc:sldChg>
      <pc:sldChg chg="new del">
        <pc:chgData name="Alan Soloway" userId="0fba1a10-d962-45e3-b40e-c1d035eec118" providerId="ADAL" clId="{F91BEDF7-0985-460E-A6BC-9F951BC3D9CD}" dt="2023-06-12T06:43:45.918" v="1" actId="680"/>
        <pc:sldMkLst>
          <pc:docMk/>
          <pc:sldMk cId="2936257057" sldId="1184"/>
        </pc:sldMkLst>
      </pc:sldChg>
      <pc:sldMasterChg chg="modSldLayout">
        <pc:chgData name="Alan Soloway" userId="0fba1a10-d962-45e3-b40e-c1d035eec118" providerId="ADAL" clId="{F91BEDF7-0985-460E-A6BC-9F951BC3D9CD}" dt="2023-06-12T06:44:33.669" v="31" actId="108"/>
        <pc:sldMasterMkLst>
          <pc:docMk/>
          <pc:sldMasterMk cId="0" sldId="2147483729"/>
        </pc:sldMasterMkLst>
        <pc:sldLayoutChg chg="modSp mod">
          <pc:chgData name="Alan Soloway" userId="0fba1a10-d962-45e3-b40e-c1d035eec118" providerId="ADAL" clId="{F91BEDF7-0985-460E-A6BC-9F951BC3D9CD}" dt="2023-06-12T06:44:33.669" v="31" actId="108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F91BEDF7-0985-460E-A6BC-9F951BC3D9CD}" dt="2023-06-12T06:44:33.669" v="31" actId="108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AA1A4FD0-D796-4470-8510-1E4BBC315DDF}"/>
    <pc:docChg chg="undo custSel addSld delSld modSld sldOrd modMainMaster">
      <pc:chgData name="Alan Soloway" userId="0fba1a10-d962-45e3-b40e-c1d035eec118" providerId="ADAL" clId="{AA1A4FD0-D796-4470-8510-1E4BBC315DDF}" dt="2022-09-07T15:18:28.842" v="2842" actId="20577"/>
      <pc:docMkLst>
        <pc:docMk/>
      </pc:docMkLst>
      <pc:sldChg chg="modSp mod">
        <pc:chgData name="Alan Soloway" userId="0fba1a10-d962-45e3-b40e-c1d035eec118" providerId="ADAL" clId="{AA1A4FD0-D796-4470-8510-1E4BBC315DDF}" dt="2022-09-06T14:33:45.063" v="89" actId="20577"/>
        <pc:sldMkLst>
          <pc:docMk/>
          <pc:sldMk cId="0" sldId="303"/>
        </pc:sldMkLst>
        <pc:spChg chg="mod">
          <ac:chgData name="Alan Soloway" userId="0fba1a10-d962-45e3-b40e-c1d035eec118" providerId="ADAL" clId="{AA1A4FD0-D796-4470-8510-1E4BBC315DDF}" dt="2022-09-06T14:33:45.063" v="89" actId="20577"/>
          <ac:spMkLst>
            <pc:docMk/>
            <pc:sldMk cId="0" sldId="303"/>
            <ac:spMk id="4" creationId="{A466663D-F8DD-4C2B-86B0-D8D110D84A17}"/>
          </ac:spMkLst>
        </pc:spChg>
        <pc:spChg chg="mod">
          <ac:chgData name="Alan Soloway" userId="0fba1a10-d962-45e3-b40e-c1d035eec118" providerId="ADAL" clId="{AA1A4FD0-D796-4470-8510-1E4BBC315DDF}" dt="2022-09-06T14:32:51.030" v="87" actId="20577"/>
          <ac:spMkLst>
            <pc:docMk/>
            <pc:sldMk cId="0" sldId="303"/>
            <ac:spMk id="5123" creationId="{CE970FC0-E315-4AAB-908E-5027477CC002}"/>
          </ac:spMkLst>
        </pc:spChg>
        <pc:spChg chg="mod">
          <ac:chgData name="Alan Soloway" userId="0fba1a10-d962-45e3-b40e-c1d035eec118" providerId="ADAL" clId="{AA1A4FD0-D796-4470-8510-1E4BBC315DDF}" dt="2022-09-06T14:32:29.026" v="48" actId="20577"/>
          <ac:spMkLst>
            <pc:docMk/>
            <pc:sldMk cId="0" sldId="303"/>
            <ac:spMk id="9219" creationId="{8EE155D7-4578-4DE9-B201-A26BBC2A7B65}"/>
          </ac:spMkLst>
        </pc:spChg>
      </pc:sldChg>
      <pc:sldChg chg="modSp add del mod">
        <pc:chgData name="Alan Soloway" userId="0fba1a10-d962-45e3-b40e-c1d035eec118" providerId="ADAL" clId="{AA1A4FD0-D796-4470-8510-1E4BBC315DDF}" dt="2022-09-06T17:20:02.062" v="564" actId="47"/>
        <pc:sldMkLst>
          <pc:docMk/>
          <pc:sldMk cId="542279442" sldId="531"/>
        </pc:sldMkLst>
        <pc:spChg chg="mod">
          <ac:chgData name="Alan Soloway" userId="0fba1a10-d962-45e3-b40e-c1d035eec118" providerId="ADAL" clId="{AA1A4FD0-D796-4470-8510-1E4BBC315DDF}" dt="2022-09-06T17:19:45.531" v="560" actId="21"/>
          <ac:spMkLst>
            <pc:docMk/>
            <pc:sldMk cId="542279442" sldId="531"/>
            <ac:spMk id="4" creationId="{00000000-0000-0000-0000-000000000000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7:21:51.009" v="603" actId="120"/>
        <pc:sldMkLst>
          <pc:docMk/>
          <pc:sldMk cId="2787748043" sldId="533"/>
        </pc:sldMkLst>
        <pc:spChg chg="mod">
          <ac:chgData name="Alan Soloway" userId="0fba1a10-d962-45e3-b40e-c1d035eec118" providerId="ADAL" clId="{AA1A4FD0-D796-4470-8510-1E4BBC315DDF}" dt="2022-09-06T17:21:51.009" v="603" actId="120"/>
          <ac:spMkLst>
            <pc:docMk/>
            <pc:sldMk cId="2787748043" sldId="533"/>
            <ac:spMk id="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6T16:45:26.753" v="309" actId="1076"/>
          <ac:graphicFrameMkLst>
            <pc:docMk/>
            <pc:sldMk cId="2787748043" sldId="533"/>
            <ac:graphicFrameMk id="2" creationId="{D6B24BEE-4269-770A-5624-8449AB55DEE9}"/>
          </ac:graphicFrameMkLst>
        </pc:graphicFrameChg>
        <pc:graphicFrameChg chg="del">
          <ac:chgData name="Alan Soloway" userId="0fba1a10-d962-45e3-b40e-c1d035eec118" providerId="ADAL" clId="{AA1A4FD0-D796-4470-8510-1E4BBC315DDF}" dt="2022-09-06T16:43:14.834" v="261" actId="478"/>
          <ac:graphicFrameMkLst>
            <pc:docMk/>
            <pc:sldMk cId="2787748043" sldId="533"/>
            <ac:graphicFrameMk id="4" creationId="{C929C885-3587-4334-937A-5BE04FEBFDA2}"/>
          </ac:graphicFrameMkLst>
        </pc:graphicFrameChg>
      </pc:sldChg>
      <pc:sldChg chg="add">
        <pc:chgData name="Alan Soloway" userId="0fba1a10-d962-45e3-b40e-c1d035eec118" providerId="ADAL" clId="{AA1A4FD0-D796-4470-8510-1E4BBC315DDF}" dt="2022-09-06T16:47:58.642" v="330"/>
        <pc:sldMkLst>
          <pc:docMk/>
          <pc:sldMk cId="740844187" sldId="536"/>
        </pc:sldMkLst>
      </pc:sldChg>
      <pc:sldChg chg="modSp add mod modTransition">
        <pc:chgData name="Alan Soloway" userId="0fba1a10-d962-45e3-b40e-c1d035eec118" providerId="ADAL" clId="{AA1A4FD0-D796-4470-8510-1E4BBC315DDF}" dt="2022-09-06T20:44:05.299" v="2676" actId="14100"/>
        <pc:sldMkLst>
          <pc:docMk/>
          <pc:sldMk cId="4221313708" sldId="537"/>
        </pc:sldMkLst>
        <pc:spChg chg="mod">
          <ac:chgData name="Alan Soloway" userId="0fba1a10-d962-45e3-b40e-c1d035eec118" providerId="ADAL" clId="{AA1A4FD0-D796-4470-8510-1E4BBC315DDF}" dt="2022-09-06T20:44:05.299" v="2676" actId="14100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38:00.873" v="2535" actId="20577"/>
        <pc:sldMkLst>
          <pc:docMk/>
          <pc:sldMk cId="132225336" sldId="538"/>
        </pc:sldMkLst>
        <pc:spChg chg="mod">
          <ac:chgData name="Alan Soloway" userId="0fba1a10-d962-45e3-b40e-c1d035eec118" providerId="ADAL" clId="{AA1A4FD0-D796-4470-8510-1E4BBC315DDF}" dt="2022-09-06T20:38:00.873" v="2535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add modTransition">
        <pc:chgData name="Alan Soloway" userId="0fba1a10-d962-45e3-b40e-c1d035eec118" providerId="ADAL" clId="{AA1A4FD0-D796-4470-8510-1E4BBC315DDF}" dt="2022-09-06T16:47:58.642" v="330"/>
        <pc:sldMkLst>
          <pc:docMk/>
          <pc:sldMk cId="2078828090" sldId="545"/>
        </pc:sldMkLst>
      </pc:sldChg>
      <pc:sldChg chg="delSp modSp add mod modTransition">
        <pc:chgData name="Alan Soloway" userId="0fba1a10-d962-45e3-b40e-c1d035eec118" providerId="ADAL" clId="{AA1A4FD0-D796-4470-8510-1E4BBC315DDF}" dt="2022-09-06T20:30:51.486" v="2422" actId="14100"/>
        <pc:sldMkLst>
          <pc:docMk/>
          <pc:sldMk cId="3557362136" sldId="548"/>
        </pc:sldMkLst>
        <pc:spChg chg="del">
          <ac:chgData name="Alan Soloway" userId="0fba1a10-d962-45e3-b40e-c1d035eec118" providerId="ADAL" clId="{AA1A4FD0-D796-4470-8510-1E4BBC315DDF}" dt="2022-09-06T20:30:36.596" v="2419" actId="478"/>
          <ac:spMkLst>
            <pc:docMk/>
            <pc:sldMk cId="3557362136" sldId="548"/>
            <ac:spMk id="19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20:30:51.486" v="2422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 add mod modTransition">
        <pc:chgData name="Alan Soloway" userId="0fba1a10-d962-45e3-b40e-c1d035eec118" providerId="ADAL" clId="{AA1A4FD0-D796-4470-8510-1E4BBC315DDF}" dt="2022-09-06T19:36:02.732" v="1914"/>
        <pc:sldMkLst>
          <pc:docMk/>
          <pc:sldMk cId="2359965303" sldId="549"/>
        </pc:sldMkLst>
        <pc:spChg chg="mod">
          <ac:chgData name="Alan Soloway" userId="0fba1a10-d962-45e3-b40e-c1d035eec118" providerId="ADAL" clId="{AA1A4FD0-D796-4470-8510-1E4BBC315DDF}" dt="2022-09-06T17:20:50.481" v="576" actId="122"/>
          <ac:spMkLst>
            <pc:docMk/>
            <pc:sldMk cId="2359965303" sldId="549"/>
            <ac:spMk id="8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19:36:02.732" v="1914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50:00.015" v="1014" actId="47"/>
        <pc:sldMkLst>
          <pc:docMk/>
          <pc:sldMk cId="2613388993" sldId="550"/>
        </pc:sldMkLst>
        <pc:spChg chg="mod">
          <ac:chgData name="Alan Soloway" userId="0fba1a10-d962-45e3-b40e-c1d035eec118" providerId="ADAL" clId="{AA1A4FD0-D796-4470-8510-1E4BBC315DDF}" dt="2022-09-06T16:58:48.794" v="384" actId="20577"/>
          <ac:spMkLst>
            <pc:docMk/>
            <pc:sldMk cId="2613388993" sldId="550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31:33.710" v="724" actId="2696"/>
        <pc:sldMkLst>
          <pc:docMk/>
          <pc:sldMk cId="316022195" sldId="551"/>
        </pc:sldMkLst>
        <pc:spChg chg="mod">
          <ac:chgData name="Alan Soloway" userId="0fba1a10-d962-45e3-b40e-c1d035eec118" providerId="ADAL" clId="{AA1A4FD0-D796-4470-8510-1E4BBC315DDF}" dt="2022-09-06T16:58:37.079" v="376" actId="20577"/>
          <ac:spMkLst>
            <pc:docMk/>
            <pc:sldMk cId="316022195" sldId="551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40:36.453" v="849" actId="47"/>
        <pc:sldMkLst>
          <pc:docMk/>
          <pc:sldMk cId="3972992419" sldId="551"/>
        </pc:sldMkLst>
      </pc:sldChg>
      <pc:sldChg chg="modSp add del mod">
        <pc:chgData name="Alan Soloway" userId="0fba1a10-d962-45e3-b40e-c1d035eec118" providerId="ADAL" clId="{AA1A4FD0-D796-4470-8510-1E4BBC315DDF}" dt="2022-09-06T17:47:21.696" v="983" actId="47"/>
        <pc:sldMkLst>
          <pc:docMk/>
          <pc:sldMk cId="2040643138" sldId="554"/>
        </pc:sldMkLst>
        <pc:spChg chg="mod">
          <ac:chgData name="Alan Soloway" userId="0fba1a10-d962-45e3-b40e-c1d035eec118" providerId="ADAL" clId="{AA1A4FD0-D796-4470-8510-1E4BBC315DDF}" dt="2022-09-06T16:58:42.312" v="380" actId="20577"/>
          <ac:spMkLst>
            <pc:docMk/>
            <pc:sldMk cId="2040643138" sldId="554"/>
            <ac:spMk id="16386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42:41.307" v="2675" actId="6549"/>
        <pc:sldMkLst>
          <pc:docMk/>
          <pc:sldMk cId="2706820255" sldId="555"/>
        </pc:sldMkLst>
        <pc:spChg chg="mod">
          <ac:chgData name="Alan Soloway" userId="0fba1a10-d962-45e3-b40e-c1d035eec118" providerId="ADAL" clId="{AA1A4FD0-D796-4470-8510-1E4BBC315DDF}" dt="2022-09-06T20:42:41.307" v="2675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20:32.643" v="574" actId="47"/>
        <pc:sldMkLst>
          <pc:docMk/>
          <pc:sldMk cId="3022514315" sldId="574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2583654643" sldId="575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740766622" sldId="576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503280091" sldId="577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833824752" sldId="578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1363636271" sldId="579"/>
        </pc:sldMkLst>
      </pc:sldChg>
      <pc:sldChg chg="del">
        <pc:chgData name="Alan Soloway" userId="0fba1a10-d962-45e3-b40e-c1d035eec118" providerId="ADAL" clId="{AA1A4FD0-D796-4470-8510-1E4BBC315DDF}" dt="2022-09-06T16:30:04.655" v="90" actId="47"/>
        <pc:sldMkLst>
          <pc:docMk/>
          <pc:sldMk cId="0" sldId="705"/>
        </pc:sldMkLst>
      </pc:sldChg>
      <pc:sldChg chg="delSp modSp mod">
        <pc:chgData name="Alan Soloway" userId="0fba1a10-d962-45e3-b40e-c1d035eec118" providerId="ADAL" clId="{AA1A4FD0-D796-4470-8510-1E4BBC315DDF}" dt="2022-09-07T02:34:38.872" v="2678" actId="20577"/>
        <pc:sldMkLst>
          <pc:docMk/>
          <pc:sldMk cId="0" sldId="706"/>
        </pc:sldMkLst>
        <pc:spChg chg="mod">
          <ac:chgData name="Alan Soloway" userId="0fba1a10-d962-45e3-b40e-c1d035eec118" providerId="ADAL" clId="{AA1A4FD0-D796-4470-8510-1E4BBC315DDF}" dt="2022-09-06T17:19:18.049" v="558" actId="20577"/>
          <ac:spMkLst>
            <pc:docMk/>
            <pc:sldMk cId="0" sldId="706"/>
            <ac:spMk id="4" creationId="{C51BA142-0292-48F8-94DE-9CD911896ADC}"/>
          </ac:spMkLst>
        </pc:spChg>
        <pc:spChg chg="mod">
          <ac:chgData name="Alan Soloway" userId="0fba1a10-d962-45e3-b40e-c1d035eec118" providerId="ADAL" clId="{AA1A4FD0-D796-4470-8510-1E4BBC315DDF}" dt="2022-09-07T02:34:38.872" v="2678" actId="20577"/>
          <ac:spMkLst>
            <pc:docMk/>
            <pc:sldMk cId="0" sldId="706"/>
            <ac:spMk id="8194" creationId="{95C35E2C-2654-4231-90B2-B345E3EFF796}"/>
          </ac:spMkLst>
        </pc:spChg>
        <pc:graphicFrameChg chg="del">
          <ac:chgData name="Alan Soloway" userId="0fba1a10-d962-45e3-b40e-c1d035eec118" providerId="ADAL" clId="{AA1A4FD0-D796-4470-8510-1E4BBC315DDF}" dt="2022-09-06T16:31:11.298" v="113" actId="478"/>
          <ac:graphicFrameMkLst>
            <pc:docMk/>
            <pc:sldMk cId="0" sldId="706"/>
            <ac:graphicFrameMk id="3" creationId="{133C4F94-9324-43E5-9CD6-AC2A5CFB27D4}"/>
          </ac:graphicFrameMkLst>
        </pc:graphicFrameChg>
      </pc:sldChg>
      <pc:sldChg chg="del">
        <pc:chgData name="Alan Soloway" userId="0fba1a10-d962-45e3-b40e-c1d035eec118" providerId="ADAL" clId="{AA1A4FD0-D796-4470-8510-1E4BBC315DDF}" dt="2022-09-06T16:47:02.739" v="328" actId="47"/>
        <pc:sldMkLst>
          <pc:docMk/>
          <pc:sldMk cId="0" sldId="709"/>
        </pc:sldMkLst>
      </pc:sldChg>
      <pc:sldChg chg="del">
        <pc:chgData name="Alan Soloway" userId="0fba1a10-d962-45e3-b40e-c1d035eec118" providerId="ADAL" clId="{AA1A4FD0-D796-4470-8510-1E4BBC315DDF}" dt="2022-09-06T16:47:12.654" v="329" actId="47"/>
        <pc:sldMkLst>
          <pc:docMk/>
          <pc:sldMk cId="0" sldId="713"/>
        </pc:sldMkLst>
      </pc:sldChg>
      <pc:sldChg chg="del">
        <pc:chgData name="Alan Soloway" userId="0fba1a10-d962-45e3-b40e-c1d035eec118" providerId="ADAL" clId="{AA1A4FD0-D796-4470-8510-1E4BBC315DDF}" dt="2022-09-06T16:48:57.350" v="362" actId="47"/>
        <pc:sldMkLst>
          <pc:docMk/>
          <pc:sldMk cId="0" sldId="735"/>
        </pc:sldMkLst>
      </pc:sldChg>
      <pc:sldChg chg="del">
        <pc:chgData name="Alan Soloway" userId="0fba1a10-d962-45e3-b40e-c1d035eec118" providerId="ADAL" clId="{AA1A4FD0-D796-4470-8510-1E4BBC315DDF}" dt="2022-09-06T16:48:18.668" v="333" actId="47"/>
        <pc:sldMkLst>
          <pc:docMk/>
          <pc:sldMk cId="2348495412" sldId="862"/>
        </pc:sldMkLst>
      </pc:sldChg>
      <pc:sldChg chg="add del">
        <pc:chgData name="Alan Soloway" userId="0fba1a10-d962-45e3-b40e-c1d035eec118" providerId="ADAL" clId="{AA1A4FD0-D796-4470-8510-1E4BBC315DDF}" dt="2022-09-06T16:41:22.052" v="257" actId="47"/>
        <pc:sldMkLst>
          <pc:docMk/>
          <pc:sldMk cId="14523083" sldId="874"/>
        </pc:sldMkLst>
      </pc:sldChg>
      <pc:sldChg chg="del">
        <pc:chgData name="Alan Soloway" userId="0fba1a10-d962-45e3-b40e-c1d035eec118" providerId="ADAL" clId="{AA1A4FD0-D796-4470-8510-1E4BBC315DDF}" dt="2022-09-06T16:38:57.129" v="204" actId="2696"/>
        <pc:sldMkLst>
          <pc:docMk/>
          <pc:sldMk cId="1234489413" sldId="874"/>
        </pc:sldMkLst>
      </pc:sldChg>
      <pc:sldChg chg="del">
        <pc:chgData name="Alan Soloway" userId="0fba1a10-d962-45e3-b40e-c1d035eec118" providerId="ADAL" clId="{AA1A4FD0-D796-4470-8510-1E4BBC315DDF}" dt="2022-09-06T16:41:33.963" v="258" actId="47"/>
        <pc:sldMkLst>
          <pc:docMk/>
          <pc:sldMk cId="323789524" sldId="876"/>
        </pc:sldMkLst>
      </pc:sldChg>
      <pc:sldChg chg="del">
        <pc:chgData name="Alan Soloway" userId="0fba1a10-d962-45e3-b40e-c1d035eec118" providerId="ADAL" clId="{AA1A4FD0-D796-4470-8510-1E4BBC315DDF}" dt="2022-09-06T16:48:17.644" v="332" actId="47"/>
        <pc:sldMkLst>
          <pc:docMk/>
          <pc:sldMk cId="1463756284" sldId="898"/>
        </pc:sldMkLst>
      </pc:sldChg>
      <pc:sldChg chg="del">
        <pc:chgData name="Alan Soloway" userId="0fba1a10-d962-45e3-b40e-c1d035eec118" providerId="ADAL" clId="{AA1A4FD0-D796-4470-8510-1E4BBC315DDF}" dt="2022-09-06T16:41:38.227" v="259" actId="47"/>
        <pc:sldMkLst>
          <pc:docMk/>
          <pc:sldMk cId="2833161234" sldId="901"/>
        </pc:sldMkLst>
      </pc:sldChg>
      <pc:sldChg chg="del">
        <pc:chgData name="Alan Soloway" userId="0fba1a10-d962-45e3-b40e-c1d035eec118" providerId="ADAL" clId="{AA1A4FD0-D796-4470-8510-1E4BBC315DDF}" dt="2022-09-06T16:41:42.872" v="260" actId="47"/>
        <pc:sldMkLst>
          <pc:docMk/>
          <pc:sldMk cId="2332033061" sldId="906"/>
        </pc:sldMkLst>
      </pc:sldChg>
      <pc:sldChg chg="del">
        <pc:chgData name="Alan Soloway" userId="0fba1a10-d962-45e3-b40e-c1d035eec118" providerId="ADAL" clId="{AA1A4FD0-D796-4470-8510-1E4BBC315DDF}" dt="2022-09-06T16:48:16.373" v="331" actId="47"/>
        <pc:sldMkLst>
          <pc:docMk/>
          <pc:sldMk cId="1873196116" sldId="911"/>
        </pc:sldMkLst>
      </pc:sldChg>
      <pc:sldChg chg="del">
        <pc:chgData name="Alan Soloway" userId="0fba1a10-d962-45e3-b40e-c1d035eec118" providerId="ADAL" clId="{AA1A4FD0-D796-4470-8510-1E4BBC315DDF}" dt="2022-09-06T16:48:22.403" v="338" actId="47"/>
        <pc:sldMkLst>
          <pc:docMk/>
          <pc:sldMk cId="3781680350" sldId="916"/>
        </pc:sldMkLst>
      </pc:sldChg>
      <pc:sldChg chg="del">
        <pc:chgData name="Alan Soloway" userId="0fba1a10-d962-45e3-b40e-c1d035eec118" providerId="ADAL" clId="{AA1A4FD0-D796-4470-8510-1E4BBC315DDF}" dt="2022-09-06T16:48:23.008" v="339" actId="47"/>
        <pc:sldMkLst>
          <pc:docMk/>
          <pc:sldMk cId="1332187051" sldId="918"/>
        </pc:sldMkLst>
      </pc:sldChg>
      <pc:sldChg chg="del">
        <pc:chgData name="Alan Soloway" userId="0fba1a10-d962-45e3-b40e-c1d035eec118" providerId="ADAL" clId="{AA1A4FD0-D796-4470-8510-1E4BBC315DDF}" dt="2022-09-06T16:48:19.767" v="334" actId="47"/>
        <pc:sldMkLst>
          <pc:docMk/>
          <pc:sldMk cId="3531992869" sldId="922"/>
        </pc:sldMkLst>
      </pc:sldChg>
      <pc:sldChg chg="del">
        <pc:chgData name="Alan Soloway" userId="0fba1a10-d962-45e3-b40e-c1d035eec118" providerId="ADAL" clId="{AA1A4FD0-D796-4470-8510-1E4BBC315DDF}" dt="2022-09-06T16:48:21.762" v="337" actId="47"/>
        <pc:sldMkLst>
          <pc:docMk/>
          <pc:sldMk cId="4169892443" sldId="925"/>
        </pc:sldMkLst>
      </pc:sldChg>
      <pc:sldChg chg="del">
        <pc:chgData name="Alan Soloway" userId="0fba1a10-d962-45e3-b40e-c1d035eec118" providerId="ADAL" clId="{AA1A4FD0-D796-4470-8510-1E4BBC315DDF}" dt="2022-09-06T16:48:27.362" v="342" actId="47"/>
        <pc:sldMkLst>
          <pc:docMk/>
          <pc:sldMk cId="2762009180" sldId="926"/>
        </pc:sldMkLst>
      </pc:sldChg>
      <pc:sldChg chg="del">
        <pc:chgData name="Alan Soloway" userId="0fba1a10-d962-45e3-b40e-c1d035eec118" providerId="ADAL" clId="{AA1A4FD0-D796-4470-8510-1E4BBC315DDF}" dt="2022-09-06T16:48:29.124" v="343" actId="47"/>
        <pc:sldMkLst>
          <pc:docMk/>
          <pc:sldMk cId="3819298379" sldId="928"/>
        </pc:sldMkLst>
      </pc:sldChg>
      <pc:sldChg chg="del">
        <pc:chgData name="Alan Soloway" userId="0fba1a10-d962-45e3-b40e-c1d035eec118" providerId="ADAL" clId="{AA1A4FD0-D796-4470-8510-1E4BBC315DDF}" dt="2022-09-06T16:48:30.203" v="344" actId="47"/>
        <pc:sldMkLst>
          <pc:docMk/>
          <pc:sldMk cId="2113598731" sldId="929"/>
        </pc:sldMkLst>
      </pc:sldChg>
      <pc:sldChg chg="del">
        <pc:chgData name="Alan Soloway" userId="0fba1a10-d962-45e3-b40e-c1d035eec118" providerId="ADAL" clId="{AA1A4FD0-D796-4470-8510-1E4BBC315DDF}" dt="2022-09-06T16:48:31.121" v="345" actId="47"/>
        <pc:sldMkLst>
          <pc:docMk/>
          <pc:sldMk cId="2753607888" sldId="932"/>
        </pc:sldMkLst>
      </pc:sldChg>
      <pc:sldChg chg="del">
        <pc:chgData name="Alan Soloway" userId="0fba1a10-d962-45e3-b40e-c1d035eec118" providerId="ADAL" clId="{AA1A4FD0-D796-4470-8510-1E4BBC315DDF}" dt="2022-09-06T16:48:51.004" v="361" actId="47"/>
        <pc:sldMkLst>
          <pc:docMk/>
          <pc:sldMk cId="2226438999" sldId="933"/>
        </pc:sldMkLst>
      </pc:sldChg>
      <pc:sldChg chg="del">
        <pc:chgData name="Alan Soloway" userId="0fba1a10-d962-45e3-b40e-c1d035eec118" providerId="ADAL" clId="{AA1A4FD0-D796-4470-8510-1E4BBC315DDF}" dt="2022-09-06T16:48:32.981" v="347" actId="47"/>
        <pc:sldMkLst>
          <pc:docMk/>
          <pc:sldMk cId="2228126874" sldId="936"/>
        </pc:sldMkLst>
      </pc:sldChg>
      <pc:sldChg chg="del">
        <pc:chgData name="Alan Soloway" userId="0fba1a10-d962-45e3-b40e-c1d035eec118" providerId="ADAL" clId="{AA1A4FD0-D796-4470-8510-1E4BBC315DDF}" dt="2022-09-06T16:48:39.713" v="350" actId="47"/>
        <pc:sldMkLst>
          <pc:docMk/>
          <pc:sldMk cId="2709121172" sldId="949"/>
        </pc:sldMkLst>
      </pc:sldChg>
      <pc:sldChg chg="del">
        <pc:chgData name="Alan Soloway" userId="0fba1a10-d962-45e3-b40e-c1d035eec118" providerId="ADAL" clId="{AA1A4FD0-D796-4470-8510-1E4BBC315DDF}" dt="2022-09-06T16:48:20.472" v="335" actId="47"/>
        <pc:sldMkLst>
          <pc:docMk/>
          <pc:sldMk cId="4075851712" sldId="950"/>
        </pc:sldMkLst>
      </pc:sldChg>
      <pc:sldChg chg="del">
        <pc:chgData name="Alan Soloway" userId="0fba1a10-d962-45e3-b40e-c1d035eec118" providerId="ADAL" clId="{AA1A4FD0-D796-4470-8510-1E4BBC315DDF}" dt="2022-09-06T16:48:21.145" v="336" actId="47"/>
        <pc:sldMkLst>
          <pc:docMk/>
          <pc:sldMk cId="1952603742" sldId="951"/>
        </pc:sldMkLst>
      </pc:sldChg>
      <pc:sldChg chg="del">
        <pc:chgData name="Alan Soloway" userId="0fba1a10-d962-45e3-b40e-c1d035eec118" providerId="ADAL" clId="{AA1A4FD0-D796-4470-8510-1E4BBC315DDF}" dt="2022-09-06T16:48:31.946" v="346" actId="47"/>
        <pc:sldMkLst>
          <pc:docMk/>
          <pc:sldMk cId="1998372696" sldId="952"/>
        </pc:sldMkLst>
      </pc:sldChg>
      <pc:sldChg chg="del">
        <pc:chgData name="Alan Soloway" userId="0fba1a10-d962-45e3-b40e-c1d035eec118" providerId="ADAL" clId="{AA1A4FD0-D796-4470-8510-1E4BBC315DDF}" dt="2022-09-06T16:48:34.010" v="348" actId="47"/>
        <pc:sldMkLst>
          <pc:docMk/>
          <pc:sldMk cId="2294517702" sldId="953"/>
        </pc:sldMkLst>
      </pc:sldChg>
      <pc:sldChg chg="del">
        <pc:chgData name="Alan Soloway" userId="0fba1a10-d962-45e3-b40e-c1d035eec118" providerId="ADAL" clId="{AA1A4FD0-D796-4470-8510-1E4BBC315DDF}" dt="2022-09-06T16:48:35.298" v="349" actId="47"/>
        <pc:sldMkLst>
          <pc:docMk/>
          <pc:sldMk cId="1084774666" sldId="954"/>
        </pc:sldMkLst>
      </pc:sldChg>
      <pc:sldChg chg="del">
        <pc:chgData name="Alan Soloway" userId="0fba1a10-d962-45e3-b40e-c1d035eec118" providerId="ADAL" clId="{AA1A4FD0-D796-4470-8510-1E4BBC315DDF}" dt="2022-09-06T16:48:23.773" v="340" actId="47"/>
        <pc:sldMkLst>
          <pc:docMk/>
          <pc:sldMk cId="922627352" sldId="955"/>
        </pc:sldMkLst>
      </pc:sldChg>
      <pc:sldChg chg="del">
        <pc:chgData name="Alan Soloway" userId="0fba1a10-d962-45e3-b40e-c1d035eec118" providerId="ADAL" clId="{AA1A4FD0-D796-4470-8510-1E4BBC315DDF}" dt="2022-09-06T16:48:24.581" v="341" actId="47"/>
        <pc:sldMkLst>
          <pc:docMk/>
          <pc:sldMk cId="1571780847" sldId="956"/>
        </pc:sldMkLst>
      </pc:sldChg>
      <pc:sldChg chg="del">
        <pc:chgData name="Alan Soloway" userId="0fba1a10-d962-45e3-b40e-c1d035eec118" providerId="ADAL" clId="{AA1A4FD0-D796-4470-8510-1E4BBC315DDF}" dt="2022-09-06T16:48:40.427" v="351" actId="47"/>
        <pc:sldMkLst>
          <pc:docMk/>
          <pc:sldMk cId="596206330" sldId="957"/>
        </pc:sldMkLst>
      </pc:sldChg>
      <pc:sldChg chg="del">
        <pc:chgData name="Alan Soloway" userId="0fba1a10-d962-45e3-b40e-c1d035eec118" providerId="ADAL" clId="{AA1A4FD0-D796-4470-8510-1E4BBC315DDF}" dt="2022-09-06T16:48:41.158" v="352" actId="47"/>
        <pc:sldMkLst>
          <pc:docMk/>
          <pc:sldMk cId="1387377070" sldId="958"/>
        </pc:sldMkLst>
      </pc:sldChg>
      <pc:sldChg chg="del">
        <pc:chgData name="Alan Soloway" userId="0fba1a10-d962-45e3-b40e-c1d035eec118" providerId="ADAL" clId="{AA1A4FD0-D796-4470-8510-1E4BBC315DDF}" dt="2022-09-06T16:48:41.927" v="353" actId="47"/>
        <pc:sldMkLst>
          <pc:docMk/>
          <pc:sldMk cId="308510937" sldId="959"/>
        </pc:sldMkLst>
      </pc:sldChg>
      <pc:sldChg chg="del">
        <pc:chgData name="Alan Soloway" userId="0fba1a10-d962-45e3-b40e-c1d035eec118" providerId="ADAL" clId="{AA1A4FD0-D796-4470-8510-1E4BBC315DDF}" dt="2022-09-06T16:48:43.317" v="354" actId="47"/>
        <pc:sldMkLst>
          <pc:docMk/>
          <pc:sldMk cId="2340718777" sldId="960"/>
        </pc:sldMkLst>
      </pc:sldChg>
      <pc:sldChg chg="del">
        <pc:chgData name="Alan Soloway" userId="0fba1a10-d962-45e3-b40e-c1d035eec118" providerId="ADAL" clId="{AA1A4FD0-D796-4470-8510-1E4BBC315DDF}" dt="2022-09-06T16:48:44.777" v="355" actId="47"/>
        <pc:sldMkLst>
          <pc:docMk/>
          <pc:sldMk cId="3877667164" sldId="961"/>
        </pc:sldMkLst>
      </pc:sldChg>
      <pc:sldChg chg="del">
        <pc:chgData name="Alan Soloway" userId="0fba1a10-d962-45e3-b40e-c1d035eec118" providerId="ADAL" clId="{AA1A4FD0-D796-4470-8510-1E4BBC315DDF}" dt="2022-09-06T16:48:46.295" v="356" actId="47"/>
        <pc:sldMkLst>
          <pc:docMk/>
          <pc:sldMk cId="1899735371" sldId="962"/>
        </pc:sldMkLst>
      </pc:sldChg>
      <pc:sldChg chg="del">
        <pc:chgData name="Alan Soloway" userId="0fba1a10-d962-45e3-b40e-c1d035eec118" providerId="ADAL" clId="{AA1A4FD0-D796-4470-8510-1E4BBC315DDF}" dt="2022-09-06T16:48:47.048" v="357" actId="47"/>
        <pc:sldMkLst>
          <pc:docMk/>
          <pc:sldMk cId="3524258526" sldId="963"/>
        </pc:sldMkLst>
      </pc:sldChg>
      <pc:sldChg chg="del">
        <pc:chgData name="Alan Soloway" userId="0fba1a10-d962-45e3-b40e-c1d035eec118" providerId="ADAL" clId="{AA1A4FD0-D796-4470-8510-1E4BBC315DDF}" dt="2022-09-06T16:48:48.224" v="358" actId="47"/>
        <pc:sldMkLst>
          <pc:docMk/>
          <pc:sldMk cId="3208907673" sldId="964"/>
        </pc:sldMkLst>
      </pc:sldChg>
      <pc:sldChg chg="del">
        <pc:chgData name="Alan Soloway" userId="0fba1a10-d962-45e3-b40e-c1d035eec118" providerId="ADAL" clId="{AA1A4FD0-D796-4470-8510-1E4BBC315DDF}" dt="2022-09-06T16:48:49.314" v="359" actId="47"/>
        <pc:sldMkLst>
          <pc:docMk/>
          <pc:sldMk cId="2689491846" sldId="965"/>
        </pc:sldMkLst>
      </pc:sldChg>
      <pc:sldChg chg="del">
        <pc:chgData name="Alan Soloway" userId="0fba1a10-d962-45e3-b40e-c1d035eec118" providerId="ADAL" clId="{AA1A4FD0-D796-4470-8510-1E4BBC315DDF}" dt="2022-09-06T16:48:50.218" v="360" actId="47"/>
        <pc:sldMkLst>
          <pc:docMk/>
          <pc:sldMk cId="3055177837" sldId="966"/>
        </pc:sldMkLst>
      </pc:sldChg>
      <pc:sldChg chg="del">
        <pc:chgData name="Alan Soloway" userId="0fba1a10-d962-45e3-b40e-c1d035eec118" providerId="ADAL" clId="{AA1A4FD0-D796-4470-8510-1E4BBC315DDF}" dt="2022-09-06T14:32:14.984" v="42" actId="47"/>
        <pc:sldMkLst>
          <pc:docMk/>
          <pc:sldMk cId="262336528" sldId="967"/>
        </pc:sldMkLst>
      </pc:sldChg>
      <pc:sldChg chg="modSp new mod">
        <pc:chgData name="Alan Soloway" userId="0fba1a10-d962-45e3-b40e-c1d035eec118" providerId="ADAL" clId="{AA1A4FD0-D796-4470-8510-1E4BBC315DDF}" dt="2022-09-06T20:29:50.717" v="2418" actId="403"/>
        <pc:sldMkLst>
          <pc:docMk/>
          <pc:sldMk cId="308324996" sldId="967"/>
        </pc:sldMkLst>
        <pc:spChg chg="mod">
          <ac:chgData name="Alan Soloway" userId="0fba1a10-d962-45e3-b40e-c1d035eec118" providerId="ADAL" clId="{AA1A4FD0-D796-4470-8510-1E4BBC315DDF}" dt="2022-09-06T16:30:23.376" v="108" actId="20577"/>
          <ac:spMkLst>
            <pc:docMk/>
            <pc:sldMk cId="308324996" sldId="967"/>
            <ac:spMk id="2" creationId="{BF894623-6CE2-EAA3-0967-A9437871746F}"/>
          </ac:spMkLst>
        </pc:spChg>
        <pc:spChg chg="mod">
          <ac:chgData name="Alan Soloway" userId="0fba1a10-d962-45e3-b40e-c1d035eec118" providerId="ADAL" clId="{AA1A4FD0-D796-4470-8510-1E4BBC315DDF}" dt="2022-09-06T20:29:50.717" v="2418" actId="403"/>
          <ac:spMkLst>
            <pc:docMk/>
            <pc:sldMk cId="308324996" sldId="967"/>
            <ac:spMk id="3" creationId="{DF5979A1-654D-F17A-0230-A6C8D64C244E}"/>
          </ac:spMkLst>
        </pc:spChg>
      </pc:sldChg>
      <pc:sldChg chg="modSp add del mod">
        <pc:chgData name="Alan Soloway" userId="0fba1a10-d962-45e3-b40e-c1d035eec118" providerId="ADAL" clId="{AA1A4FD0-D796-4470-8510-1E4BBC315DDF}" dt="2022-09-06T17:28:46.911" v="709" actId="47"/>
        <pc:sldMkLst>
          <pc:docMk/>
          <pc:sldMk cId="512542430" sldId="968"/>
        </pc:sldMkLst>
        <pc:spChg chg="mod">
          <ac:chgData name="Alan Soloway" userId="0fba1a10-d962-45e3-b40e-c1d035eec118" providerId="ADAL" clId="{AA1A4FD0-D796-4470-8510-1E4BBC315DDF}" dt="2022-09-06T16:58:25.686" v="368" actId="20577"/>
          <ac:spMkLst>
            <pc:docMk/>
            <pc:sldMk cId="512542430" sldId="968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AA1A4FD0-D796-4470-8510-1E4BBC315DDF}" dt="2022-09-06T17:26:19.082" v="654" actId="14734"/>
          <ac:graphicFrameMkLst>
            <pc:docMk/>
            <pc:sldMk cId="512542430" sldId="968"/>
            <ac:graphicFrameMk id="4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31:22.900" v="723" actId="47"/>
        <pc:sldMkLst>
          <pc:docMk/>
          <pc:sldMk cId="355329058" sldId="969"/>
        </pc:sldMkLst>
        <pc:spChg chg="mod">
          <ac:chgData name="Alan Soloway" userId="0fba1a10-d962-45e3-b40e-c1d035eec118" providerId="ADAL" clId="{AA1A4FD0-D796-4470-8510-1E4BBC315DDF}" dt="2022-09-06T16:58:31.879" v="372" actId="20577"/>
          <ac:spMkLst>
            <pc:docMk/>
            <pc:sldMk cId="355329058" sldId="969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50:09.562" v="1015" actId="2696"/>
        <pc:sldMkLst>
          <pc:docMk/>
          <pc:sldMk cId="1933440298" sldId="970"/>
        </pc:sldMkLst>
        <pc:spChg chg="mod">
          <ac:chgData name="Alan Soloway" userId="0fba1a10-d962-45e3-b40e-c1d035eec118" providerId="ADAL" clId="{AA1A4FD0-D796-4470-8510-1E4BBC315DDF}" dt="2022-09-06T16:58:56.183" v="388" actId="20577"/>
          <ac:spMkLst>
            <pc:docMk/>
            <pc:sldMk cId="1933440298" sldId="970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51:16.562" v="1042" actId="47"/>
        <pc:sldMkLst>
          <pc:docMk/>
          <pc:sldMk cId="2960068153" sldId="970"/>
        </pc:sldMkLst>
      </pc:sldChg>
      <pc:sldChg chg="modSp add mod">
        <pc:chgData name="Alan Soloway" userId="0fba1a10-d962-45e3-b40e-c1d035eec118" providerId="ADAL" clId="{AA1A4FD0-D796-4470-8510-1E4BBC315DDF}" dt="2022-09-06T17:00:09.542" v="402" actId="20577"/>
        <pc:sldMkLst>
          <pc:docMk/>
          <pc:sldMk cId="0" sldId="1115"/>
        </pc:sldMkLst>
        <pc:spChg chg="mod">
          <ac:chgData name="Alan Soloway" userId="0fba1a10-d962-45e3-b40e-c1d035eec118" providerId="ADAL" clId="{AA1A4FD0-D796-4470-8510-1E4BBC315DDF}" dt="2022-09-06T17:00:09.542" v="402" actId="20577"/>
          <ac:spMkLst>
            <pc:docMk/>
            <pc:sldMk cId="0" sldId="1115"/>
            <ac:spMk id="5122" creationId="{F79D03B2-0C56-720E-0A9A-745A49B27EC5}"/>
          </ac:spMkLst>
        </pc:spChg>
      </pc:sldChg>
      <pc:sldChg chg="modSp add mod">
        <pc:chgData name="Alan Soloway" userId="0fba1a10-d962-45e3-b40e-c1d035eec118" providerId="ADAL" clId="{AA1A4FD0-D796-4470-8510-1E4BBC315DDF}" dt="2022-09-06T17:01:02.621" v="414" actId="20577"/>
        <pc:sldMkLst>
          <pc:docMk/>
          <pc:sldMk cId="0" sldId="1116"/>
        </pc:sldMkLst>
        <pc:spChg chg="mod">
          <ac:chgData name="Alan Soloway" userId="0fba1a10-d962-45e3-b40e-c1d035eec118" providerId="ADAL" clId="{AA1A4FD0-D796-4470-8510-1E4BBC315DDF}" dt="2022-09-06T17:01:02.621" v="414" actId="20577"/>
          <ac:spMkLst>
            <pc:docMk/>
            <pc:sldMk cId="0" sldId="1116"/>
            <ac:spMk id="7170" creationId="{FE5585AE-F0E2-27D1-0114-FBB37AACE2A5}"/>
          </ac:spMkLst>
        </pc:spChg>
      </pc:sldChg>
      <pc:sldChg chg="modSp add mod">
        <pc:chgData name="Alan Soloway" userId="0fba1a10-d962-45e3-b40e-c1d035eec118" providerId="ADAL" clId="{AA1A4FD0-D796-4470-8510-1E4BBC315DDF}" dt="2022-09-06T20:01:52.718" v="2164" actId="1036"/>
        <pc:sldMkLst>
          <pc:docMk/>
          <pc:sldMk cId="0" sldId="1117"/>
        </pc:sldMkLst>
        <pc:spChg chg="mod">
          <ac:chgData name="Alan Soloway" userId="0fba1a10-d962-45e3-b40e-c1d035eec118" providerId="ADAL" clId="{AA1A4FD0-D796-4470-8510-1E4BBC315DDF}" dt="2022-09-06T20:01:52.718" v="2164" actId="1036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AA1A4FD0-D796-4470-8510-1E4BBC315DDF}" dt="2022-09-06T17:01:32.941" v="421" actId="20577"/>
          <ac:spMkLst>
            <pc:docMk/>
            <pc:sldMk cId="0" sldId="1117"/>
            <ac:spMk id="7170" creationId="{E538F72E-A232-C941-8D97-E8F643A39711}"/>
          </ac:spMkLst>
        </pc:spChg>
      </pc:sldChg>
      <pc:sldChg chg="modSp add mod">
        <pc:chgData name="Alan Soloway" userId="0fba1a10-d962-45e3-b40e-c1d035eec118" providerId="ADAL" clId="{AA1A4FD0-D796-4470-8510-1E4BBC315DDF}" dt="2022-09-06T17:02:36.982" v="427" actId="20577"/>
        <pc:sldMkLst>
          <pc:docMk/>
          <pc:sldMk cId="0" sldId="1118"/>
        </pc:sldMkLst>
        <pc:spChg chg="mod">
          <ac:chgData name="Alan Soloway" userId="0fba1a10-d962-45e3-b40e-c1d035eec118" providerId="ADAL" clId="{AA1A4FD0-D796-4470-8510-1E4BBC315DDF}" dt="2022-09-06T17:02:36.982" v="427" actId="20577"/>
          <ac:spMkLst>
            <pc:docMk/>
            <pc:sldMk cId="0" sldId="1118"/>
            <ac:spMk id="7170" creationId="{3ED09E5C-F5C4-945C-9F96-155A6472BFF7}"/>
          </ac:spMkLst>
        </pc:spChg>
      </pc:sldChg>
      <pc:sldChg chg="modSp add mod ord">
        <pc:chgData name="Alan Soloway" userId="0fba1a10-d962-45e3-b40e-c1d035eec118" providerId="ADAL" clId="{AA1A4FD0-D796-4470-8510-1E4BBC315DDF}" dt="2022-09-06T17:33:03.888" v="758"/>
        <pc:sldMkLst>
          <pc:docMk/>
          <pc:sldMk cId="0" sldId="1119"/>
        </pc:sldMkLst>
        <pc:spChg chg="mod">
          <ac:chgData name="Alan Soloway" userId="0fba1a10-d962-45e3-b40e-c1d035eec118" providerId="ADAL" clId="{AA1A4FD0-D796-4470-8510-1E4BBC315DDF}" dt="2022-09-06T17:03:24.616" v="429" actId="6549"/>
          <ac:spMkLst>
            <pc:docMk/>
            <pc:sldMk cId="0" sldId="1119"/>
            <ac:spMk id="7170" creationId="{54A5A7F6-30A4-47DE-71BD-1FF510C3F2E8}"/>
          </ac:spMkLst>
        </pc:spChg>
      </pc:sldChg>
      <pc:sldChg chg="modSp add mod">
        <pc:chgData name="Alan Soloway" userId="0fba1a10-d962-45e3-b40e-c1d035eec118" providerId="ADAL" clId="{AA1A4FD0-D796-4470-8510-1E4BBC315DDF}" dt="2022-09-06T19:59:24.260" v="2153" actId="1076"/>
        <pc:sldMkLst>
          <pc:docMk/>
          <pc:sldMk cId="0" sldId="1120"/>
        </pc:sldMkLst>
        <pc:spChg chg="mod">
          <ac:chgData name="Alan Soloway" userId="0fba1a10-d962-45e3-b40e-c1d035eec118" providerId="ADAL" clId="{AA1A4FD0-D796-4470-8510-1E4BBC315DDF}" dt="2022-09-06T19:59:24.260" v="2153" actId="1076"/>
          <ac:spMkLst>
            <pc:docMk/>
            <pc:sldMk cId="0" sldId="1120"/>
            <ac:spMk id="4" creationId="{56B6919C-346A-C9ED-CFB1-8BAFE28EAF62}"/>
          </ac:spMkLst>
        </pc:spChg>
        <pc:spChg chg="mod">
          <ac:chgData name="Alan Soloway" userId="0fba1a10-d962-45e3-b40e-c1d035eec118" providerId="ADAL" clId="{AA1A4FD0-D796-4470-8510-1E4BBC315DDF}" dt="2022-09-06T17:03:53.809" v="447" actId="20577"/>
          <ac:spMkLst>
            <pc:docMk/>
            <pc:sldMk cId="0" sldId="1120"/>
            <ac:spMk id="7170" creationId="{B19BE02C-0930-35B4-BC36-66824434945E}"/>
          </ac:spMkLst>
        </pc:spChg>
      </pc:sldChg>
      <pc:sldChg chg="modSp add mod">
        <pc:chgData name="Alan Soloway" userId="0fba1a10-d962-45e3-b40e-c1d035eec118" providerId="ADAL" clId="{AA1A4FD0-D796-4470-8510-1E4BBC315DDF}" dt="2022-09-06T17:04:53.135" v="461" actId="20577"/>
        <pc:sldMkLst>
          <pc:docMk/>
          <pc:sldMk cId="0" sldId="1121"/>
        </pc:sldMkLst>
        <pc:spChg chg="mod">
          <ac:chgData name="Alan Soloway" userId="0fba1a10-d962-45e3-b40e-c1d035eec118" providerId="ADAL" clId="{AA1A4FD0-D796-4470-8510-1E4BBC315DDF}" dt="2022-09-06T17:04:53.135" v="461" actId="20577"/>
          <ac:spMkLst>
            <pc:docMk/>
            <pc:sldMk cId="0" sldId="1121"/>
            <ac:spMk id="8194" creationId="{F7F9B512-F2D3-8480-1FE0-C048A332D01E}"/>
          </ac:spMkLst>
        </pc:spChg>
      </pc:sldChg>
      <pc:sldChg chg="modSp add mod">
        <pc:chgData name="Alan Soloway" userId="0fba1a10-d962-45e3-b40e-c1d035eec118" providerId="ADAL" clId="{AA1A4FD0-D796-4470-8510-1E4BBC315DDF}" dt="2022-09-06T17:05:34.947" v="468" actId="20577"/>
        <pc:sldMkLst>
          <pc:docMk/>
          <pc:sldMk cId="0" sldId="1122"/>
        </pc:sldMkLst>
        <pc:spChg chg="mod">
          <ac:chgData name="Alan Soloway" userId="0fba1a10-d962-45e3-b40e-c1d035eec118" providerId="ADAL" clId="{AA1A4FD0-D796-4470-8510-1E4BBC315DDF}" dt="2022-09-06T17:05:34.947" v="468" actId="20577"/>
          <ac:spMkLst>
            <pc:docMk/>
            <pc:sldMk cId="0" sldId="1122"/>
            <ac:spMk id="5" creationId="{1BB600F5-7BB9-2D4E-B6D3-BA3D9B46D8B8}"/>
          </ac:spMkLst>
        </pc:spChg>
      </pc:sldChg>
      <pc:sldChg chg="modSp add mod">
        <pc:chgData name="Alan Soloway" userId="0fba1a10-d962-45e3-b40e-c1d035eec118" providerId="ADAL" clId="{AA1A4FD0-D796-4470-8510-1E4BBC315DDF}" dt="2022-09-06T17:06:07.303" v="474" actId="20577"/>
        <pc:sldMkLst>
          <pc:docMk/>
          <pc:sldMk cId="0" sldId="1123"/>
        </pc:sldMkLst>
        <pc:spChg chg="mod">
          <ac:chgData name="Alan Soloway" userId="0fba1a10-d962-45e3-b40e-c1d035eec118" providerId="ADAL" clId="{AA1A4FD0-D796-4470-8510-1E4BBC315DDF}" dt="2022-09-06T17:06:07.303" v="474" actId="20577"/>
          <ac:spMkLst>
            <pc:docMk/>
            <pc:sldMk cId="0" sldId="1123"/>
            <ac:spMk id="9218" creationId="{5A659672-06F2-B571-C00F-DC97D0CEB250}"/>
          </ac:spMkLst>
        </pc:spChg>
      </pc:sldChg>
      <pc:sldChg chg="modSp add mod">
        <pc:chgData name="Alan Soloway" userId="0fba1a10-d962-45e3-b40e-c1d035eec118" providerId="ADAL" clId="{AA1A4FD0-D796-4470-8510-1E4BBC315DDF}" dt="2022-09-06T17:06:49.542" v="483" actId="20577"/>
        <pc:sldMkLst>
          <pc:docMk/>
          <pc:sldMk cId="0" sldId="1124"/>
        </pc:sldMkLst>
        <pc:spChg chg="mod">
          <ac:chgData name="Alan Soloway" userId="0fba1a10-d962-45e3-b40e-c1d035eec118" providerId="ADAL" clId="{AA1A4FD0-D796-4470-8510-1E4BBC315DDF}" dt="2022-09-06T17:06:49.542" v="483" actId="20577"/>
          <ac:spMkLst>
            <pc:docMk/>
            <pc:sldMk cId="0" sldId="1124"/>
            <ac:spMk id="6146" creationId="{43EB7C79-FF81-2F38-6631-286635B22D29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8:07:15.037" v="1061" actId="22"/>
        <pc:sldMkLst>
          <pc:docMk/>
          <pc:sldMk cId="0" sldId="1125"/>
        </pc:sldMkLst>
        <pc:spChg chg="add del">
          <ac:chgData name="Alan Soloway" userId="0fba1a10-d962-45e3-b40e-c1d035eec118" providerId="ADAL" clId="{AA1A4FD0-D796-4470-8510-1E4BBC315DDF}" dt="2022-09-06T18:07:15.037" v="1061" actId="22"/>
          <ac:spMkLst>
            <pc:docMk/>
            <pc:sldMk cId="0" sldId="1125"/>
            <ac:spMk id="6" creationId="{64BF1AD3-A63D-5332-6602-E4923B87ECC6}"/>
          </ac:spMkLst>
        </pc:spChg>
        <pc:spChg chg="mod">
          <ac:chgData name="Alan Soloway" userId="0fba1a10-d962-45e3-b40e-c1d035eec118" providerId="ADAL" clId="{AA1A4FD0-D796-4470-8510-1E4BBC315DDF}" dt="2022-09-06T17:07:39.722" v="494" actId="20577"/>
          <ac:spMkLst>
            <pc:docMk/>
            <pc:sldMk cId="0" sldId="1125"/>
            <ac:spMk id="8194" creationId="{93628809-969C-B787-24D0-A92F3039AFFD}"/>
          </ac:spMkLst>
        </pc:spChg>
      </pc:sldChg>
      <pc:sldChg chg="modSp add mod">
        <pc:chgData name="Alan Soloway" userId="0fba1a10-d962-45e3-b40e-c1d035eec118" providerId="ADAL" clId="{AA1A4FD0-D796-4470-8510-1E4BBC315DDF}" dt="2022-09-06T20:31:21.826" v="2425" actId="20577"/>
        <pc:sldMkLst>
          <pc:docMk/>
          <pc:sldMk cId="0" sldId="1126"/>
        </pc:sldMkLst>
        <pc:spChg chg="mod">
          <ac:chgData name="Alan Soloway" userId="0fba1a10-d962-45e3-b40e-c1d035eec118" providerId="ADAL" clId="{AA1A4FD0-D796-4470-8510-1E4BBC315DDF}" dt="2022-09-06T17:08:21.520" v="506" actId="20577"/>
          <ac:spMkLst>
            <pc:docMk/>
            <pc:sldMk cId="0" sldId="1126"/>
            <ac:spMk id="8194" creationId="{95C5D522-120E-8552-2EA4-9123618108AB}"/>
          </ac:spMkLst>
        </pc:spChg>
        <pc:graphicFrameChg chg="modGraphic">
          <ac:chgData name="Alan Soloway" userId="0fba1a10-d962-45e3-b40e-c1d035eec118" providerId="ADAL" clId="{AA1A4FD0-D796-4470-8510-1E4BBC315DDF}" dt="2022-09-06T20:31:21.826" v="2425" actId="20577"/>
          <ac:graphicFrameMkLst>
            <pc:docMk/>
            <pc:sldMk cId="0" sldId="1126"/>
            <ac:graphicFrameMk id="5" creationId="{8F44E2F3-4244-FD22-4C40-B5361AD94AC4}"/>
          </ac:graphicFrameMkLst>
        </pc:graphicFrameChg>
      </pc:sldChg>
      <pc:sldChg chg="addSp delSp modSp add mod">
        <pc:chgData name="Alan Soloway" userId="0fba1a10-d962-45e3-b40e-c1d035eec118" providerId="ADAL" clId="{AA1A4FD0-D796-4470-8510-1E4BBC315DDF}" dt="2022-09-07T02:36:25.944" v="2684" actId="22"/>
        <pc:sldMkLst>
          <pc:docMk/>
          <pc:sldMk cId="0" sldId="1127"/>
        </pc:sldMkLst>
        <pc:spChg chg="add del">
          <ac:chgData name="Alan Soloway" userId="0fba1a10-d962-45e3-b40e-c1d035eec118" providerId="ADAL" clId="{AA1A4FD0-D796-4470-8510-1E4BBC315DDF}" dt="2022-09-07T02:36:09.320" v="2680" actId="22"/>
          <ac:spMkLst>
            <pc:docMk/>
            <pc:sldMk cId="0" sldId="1127"/>
            <ac:spMk id="6" creationId="{CAE798D6-84E8-4BE4-648F-B74E4D65548F}"/>
          </ac:spMkLst>
        </pc:spChg>
        <pc:spChg chg="add del">
          <ac:chgData name="Alan Soloway" userId="0fba1a10-d962-45e3-b40e-c1d035eec118" providerId="ADAL" clId="{AA1A4FD0-D796-4470-8510-1E4BBC315DDF}" dt="2022-09-07T02:36:20.812" v="2682" actId="22"/>
          <ac:spMkLst>
            <pc:docMk/>
            <pc:sldMk cId="0" sldId="1127"/>
            <ac:spMk id="8" creationId="{DC75A936-AC77-52C0-570C-C7996F491E6D}"/>
          </ac:spMkLst>
        </pc:spChg>
        <pc:spChg chg="add del">
          <ac:chgData name="Alan Soloway" userId="0fba1a10-d962-45e3-b40e-c1d035eec118" providerId="ADAL" clId="{AA1A4FD0-D796-4470-8510-1E4BBC315DDF}" dt="2022-09-07T02:36:25.944" v="2684" actId="22"/>
          <ac:spMkLst>
            <pc:docMk/>
            <pc:sldMk cId="0" sldId="1127"/>
            <ac:spMk id="10" creationId="{490B95E2-FCDB-3ECB-7E31-D20020F6EBAB}"/>
          </ac:spMkLst>
        </pc:spChg>
        <pc:spChg chg="mod">
          <ac:chgData name="Alan Soloway" userId="0fba1a10-d962-45e3-b40e-c1d035eec118" providerId="ADAL" clId="{AA1A4FD0-D796-4470-8510-1E4BBC315DDF}" dt="2022-09-06T17:08:58.011" v="516" actId="20577"/>
          <ac:spMkLst>
            <pc:docMk/>
            <pc:sldMk cId="0" sldId="1127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09:39.590" v="523" actId="20577"/>
        <pc:sldMkLst>
          <pc:docMk/>
          <pc:sldMk cId="0" sldId="1128"/>
        </pc:sldMkLst>
        <pc:spChg chg="mod">
          <ac:chgData name="Alan Soloway" userId="0fba1a10-d962-45e3-b40e-c1d035eec118" providerId="ADAL" clId="{AA1A4FD0-D796-4470-8510-1E4BBC315DDF}" dt="2022-09-06T17:09:39.590" v="523" actId="20577"/>
          <ac:spMkLst>
            <pc:docMk/>
            <pc:sldMk cId="0" sldId="1128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11:25.277" v="540" actId="20577"/>
        <pc:sldMkLst>
          <pc:docMk/>
          <pc:sldMk cId="0" sldId="1129"/>
        </pc:sldMkLst>
        <pc:spChg chg="mod">
          <ac:chgData name="Alan Soloway" userId="0fba1a10-d962-45e3-b40e-c1d035eec118" providerId="ADAL" clId="{AA1A4FD0-D796-4470-8510-1E4BBC315DDF}" dt="2022-09-06T17:11:25.277" v="540" actId="20577"/>
          <ac:spMkLst>
            <pc:docMk/>
            <pc:sldMk cId="0" sldId="1129"/>
            <ac:spMk id="7170" creationId="{E8B497EC-E3A6-08B1-38D6-4E6F44534EB2}"/>
          </ac:spMkLst>
        </pc:spChg>
      </pc:sldChg>
      <pc:sldChg chg="modSp new mod">
        <pc:chgData name="Alan Soloway" userId="0fba1a10-d962-45e3-b40e-c1d035eec118" providerId="ADAL" clId="{AA1A4FD0-D796-4470-8510-1E4BBC315DDF}" dt="2022-09-06T19:49:35.506" v="2141" actId="20577"/>
        <pc:sldMkLst>
          <pc:docMk/>
          <pc:sldMk cId="2712885716" sldId="1130"/>
        </pc:sldMkLst>
        <pc:spChg chg="mod">
          <ac:chgData name="Alan Soloway" userId="0fba1a10-d962-45e3-b40e-c1d035eec118" providerId="ADAL" clId="{AA1A4FD0-D796-4470-8510-1E4BBC315DDF}" dt="2022-09-06T17:20:13.820" v="571" actId="20577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49:35.506" v="2141" actId="20577"/>
          <ac:spMkLst>
            <pc:docMk/>
            <pc:sldMk cId="2712885716" sldId="1130"/>
            <ac:spMk id="3" creationId="{77564346-AA69-7907-9599-0421F5BFB701}"/>
          </ac:spMkLst>
        </pc:spChg>
      </pc:sldChg>
      <pc:sldChg chg="modSp add del mod">
        <pc:chgData name="Alan Soloway" userId="0fba1a10-d962-45e3-b40e-c1d035eec118" providerId="ADAL" clId="{AA1A4FD0-D796-4470-8510-1E4BBC315DDF}" dt="2022-09-06T19:26:00.932" v="1842" actId="47"/>
        <pc:sldMkLst>
          <pc:docMk/>
          <pc:sldMk cId="600558794" sldId="1131"/>
        </pc:sldMkLst>
        <pc:spChg chg="mod">
          <ac:chgData name="Alan Soloway" userId="0fba1a10-d962-45e3-b40e-c1d035eec118" providerId="ADAL" clId="{AA1A4FD0-D796-4470-8510-1E4BBC315DDF}" dt="2022-09-06T17:20:28.395" v="573" actId="20577"/>
          <ac:spMkLst>
            <pc:docMk/>
            <pc:sldMk cId="600558794" sldId="1131"/>
            <ac:spMk id="2" creationId="{A4622016-CAE3-8F63-B68A-750665977F4E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7T15:16:41.455" v="2840" actId="20577"/>
        <pc:sldMkLst>
          <pc:docMk/>
          <pc:sldMk cId="3114860468" sldId="1132"/>
        </pc:sldMkLst>
        <pc:spChg chg="mod">
          <ac:chgData name="Alan Soloway" userId="0fba1a10-d962-45e3-b40e-c1d035eec118" providerId="ADAL" clId="{AA1A4FD0-D796-4470-8510-1E4BBC315DDF}" dt="2022-09-06T17:31:44.432" v="729" actId="20577"/>
          <ac:spMkLst>
            <pc:docMk/>
            <pc:sldMk cId="3114860468" sldId="1132"/>
            <ac:spMk id="1638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7T15:16:41.455" v="2840" actId="20577"/>
          <ac:graphicFrameMkLst>
            <pc:docMk/>
            <pc:sldMk cId="3114860468" sldId="1132"/>
            <ac:graphicFrameMk id="2" creationId="{8D5D58F9-DFEF-B3E1-CC7A-F422796534EB}"/>
          </ac:graphicFrameMkLst>
        </pc:graphicFrameChg>
        <pc:graphicFrameChg chg="del modGraphic">
          <ac:chgData name="Alan Soloway" userId="0fba1a10-d962-45e3-b40e-c1d035eec118" providerId="ADAL" clId="{AA1A4FD0-D796-4470-8510-1E4BBC315DDF}" dt="2022-09-06T17:22:31.431" v="607" actId="478"/>
          <ac:graphicFrameMkLst>
            <pc:docMk/>
            <pc:sldMk cId="3114860468" sldId="1132"/>
            <ac:graphicFrameMk id="4" creationId="{00000000-0000-0000-0000-000000000000}"/>
          </ac:graphicFrameMkLst>
        </pc:graphicFrameChg>
      </pc:sldChg>
      <pc:sldChg chg="add del">
        <pc:chgData name="Alan Soloway" userId="0fba1a10-d962-45e3-b40e-c1d035eec118" providerId="ADAL" clId="{AA1A4FD0-D796-4470-8510-1E4BBC315DDF}" dt="2022-09-06T17:40:56.417" v="851" actId="2890"/>
        <pc:sldMkLst>
          <pc:docMk/>
          <pc:sldMk cId="3446463840" sldId="1133"/>
        </pc:sldMkLst>
      </pc:sldChg>
      <pc:sldChg chg="modSp add mod">
        <pc:chgData name="Alan Soloway" userId="0fba1a10-d962-45e3-b40e-c1d035eec118" providerId="ADAL" clId="{AA1A4FD0-D796-4470-8510-1E4BBC315DDF}" dt="2022-09-07T15:18:28.842" v="2842" actId="20577"/>
        <pc:sldMkLst>
          <pc:docMk/>
          <pc:sldMk cId="3829580410" sldId="1133"/>
        </pc:sldMkLst>
        <pc:spChg chg="mod">
          <ac:chgData name="Alan Soloway" userId="0fba1a10-d962-45e3-b40e-c1d035eec118" providerId="ADAL" clId="{AA1A4FD0-D796-4470-8510-1E4BBC315DDF}" dt="2022-09-06T17:41:12.100" v="862" actId="20577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AA1A4FD0-D796-4470-8510-1E4BBC315DDF}" dt="2022-09-07T15:18:28.842" v="2842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AA1A4FD0-D796-4470-8510-1E4BBC315DDF}" dt="2022-09-06T18:08:26.719" v="1073" actId="20577"/>
        <pc:sldMkLst>
          <pc:docMk/>
          <pc:sldMk cId="0" sldId="1134"/>
        </pc:sldMkLst>
        <pc:spChg chg="mod">
          <ac:chgData name="Alan Soloway" userId="0fba1a10-d962-45e3-b40e-c1d035eec118" providerId="ADAL" clId="{AA1A4FD0-D796-4470-8510-1E4BBC315DDF}" dt="2022-09-06T18:08:26.719" v="1073" actId="20577"/>
          <ac:spMkLst>
            <pc:docMk/>
            <pc:sldMk cId="0" sldId="1134"/>
            <ac:spMk id="7170" creationId="{5B650D81-AF9E-2423-32C9-52CF52717E88}"/>
          </ac:spMkLst>
        </pc:spChg>
      </pc:sldChg>
      <pc:sldChg chg="modSp add mod">
        <pc:chgData name="Alan Soloway" userId="0fba1a10-d962-45e3-b40e-c1d035eec118" providerId="ADAL" clId="{AA1A4FD0-D796-4470-8510-1E4BBC315DDF}" dt="2022-09-06T18:08:35.737" v="1084" actId="20577"/>
        <pc:sldMkLst>
          <pc:docMk/>
          <pc:sldMk cId="0" sldId="1135"/>
        </pc:sldMkLst>
        <pc:spChg chg="mod">
          <ac:chgData name="Alan Soloway" userId="0fba1a10-d962-45e3-b40e-c1d035eec118" providerId="ADAL" clId="{AA1A4FD0-D796-4470-8510-1E4BBC315DDF}" dt="2022-09-06T18:08:35.737" v="1084" actId="20577"/>
          <ac:spMkLst>
            <pc:docMk/>
            <pc:sldMk cId="0" sldId="1135"/>
            <ac:spMk id="8194" creationId="{0B0DE28F-C4E5-5E55-7D77-8E4A4247AA1E}"/>
          </ac:spMkLst>
        </pc:spChg>
      </pc:sldChg>
      <pc:sldChg chg="modSp add mod">
        <pc:chgData name="Alan Soloway" userId="0fba1a10-d962-45e3-b40e-c1d035eec118" providerId="ADAL" clId="{AA1A4FD0-D796-4470-8510-1E4BBC315DDF}" dt="2022-09-06T18:09:24.474" v="1099" actId="20577"/>
        <pc:sldMkLst>
          <pc:docMk/>
          <pc:sldMk cId="0" sldId="1136"/>
        </pc:sldMkLst>
        <pc:spChg chg="mod">
          <ac:chgData name="Alan Soloway" userId="0fba1a10-d962-45e3-b40e-c1d035eec118" providerId="ADAL" clId="{AA1A4FD0-D796-4470-8510-1E4BBC315DDF}" dt="2022-09-06T18:09:24.474" v="1099" actId="20577"/>
          <ac:spMkLst>
            <pc:docMk/>
            <pc:sldMk cId="0" sldId="1136"/>
            <ac:spMk id="9218" creationId="{883A50DD-5763-C45F-55A3-35E6D2BA98FC}"/>
          </ac:spMkLst>
        </pc:spChg>
      </pc:sldChg>
      <pc:sldChg chg="modSp add mod">
        <pc:chgData name="Alan Soloway" userId="0fba1a10-d962-45e3-b40e-c1d035eec118" providerId="ADAL" clId="{AA1A4FD0-D796-4470-8510-1E4BBC315DDF}" dt="2022-09-06T19:52:38.812" v="2145" actId="20577"/>
        <pc:sldMkLst>
          <pc:docMk/>
          <pc:sldMk cId="1486771013" sldId="1137"/>
        </pc:sldMkLst>
        <pc:spChg chg="mod">
          <ac:chgData name="Alan Soloway" userId="0fba1a10-d962-45e3-b40e-c1d035eec118" providerId="ADAL" clId="{AA1A4FD0-D796-4470-8510-1E4BBC315DDF}" dt="2022-09-06T19:26:11.662" v="1845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52:38.812" v="2145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modSp add mod">
        <pc:chgData name="Alan Soloway" userId="0fba1a10-d962-45e3-b40e-c1d035eec118" providerId="ADAL" clId="{AA1A4FD0-D796-4470-8510-1E4BBC315DDF}" dt="2022-09-07T02:36:47.107" v="2694" actId="20577"/>
        <pc:sldMkLst>
          <pc:docMk/>
          <pc:sldMk cId="0" sldId="1138"/>
        </pc:sldMkLst>
        <pc:spChg chg="mod">
          <ac:chgData name="Alan Soloway" userId="0fba1a10-d962-45e3-b40e-c1d035eec118" providerId="ADAL" clId="{AA1A4FD0-D796-4470-8510-1E4BBC315DDF}" dt="2022-09-07T02:36:47.107" v="2694" actId="20577"/>
          <ac:spMkLst>
            <pc:docMk/>
            <pc:sldMk cId="0" sldId="1138"/>
            <ac:spMk id="7170" creationId="{DF44B647-547C-3286-3129-072728C3AD31}"/>
          </ac:spMkLst>
        </pc:spChg>
      </pc:sldChg>
      <pc:sldChg chg="modSp add mod">
        <pc:chgData name="Alan Soloway" userId="0fba1a10-d962-45e3-b40e-c1d035eec118" providerId="ADAL" clId="{AA1A4FD0-D796-4470-8510-1E4BBC315DDF}" dt="2022-09-07T02:38:56.751" v="2737" actId="20577"/>
        <pc:sldMkLst>
          <pc:docMk/>
          <pc:sldMk cId="0" sldId="1139"/>
        </pc:sldMkLst>
        <pc:spChg chg="mod">
          <ac:chgData name="Alan Soloway" userId="0fba1a10-d962-45e3-b40e-c1d035eec118" providerId="ADAL" clId="{AA1A4FD0-D796-4470-8510-1E4BBC315DDF}" dt="2022-09-07T02:38:56.751" v="2737" actId="20577"/>
          <ac:spMkLst>
            <pc:docMk/>
            <pc:sldMk cId="0" sldId="1139"/>
            <ac:spMk id="8194" creationId="{77B2126D-7ED8-8E3C-EB87-EEB8E138B190}"/>
          </ac:spMkLst>
        </pc:spChg>
      </pc:sldChg>
      <pc:sldChg chg="add">
        <pc:chgData name="Alan Soloway" userId="0fba1a10-d962-45e3-b40e-c1d035eec118" providerId="ADAL" clId="{AA1A4FD0-D796-4470-8510-1E4BBC315DDF}" dt="2022-09-07T13:29:44.062" v="2793"/>
        <pc:sldMkLst>
          <pc:docMk/>
          <pc:sldMk cId="363133267" sldId="1140"/>
        </pc:sldMkLst>
      </pc:sldChg>
      <pc:sldChg chg="add">
        <pc:chgData name="Alan Soloway" userId="0fba1a10-d962-45e3-b40e-c1d035eec118" providerId="ADAL" clId="{AA1A4FD0-D796-4470-8510-1E4BBC315DDF}" dt="2022-09-07T14:35:18.721" v="2828"/>
        <pc:sldMkLst>
          <pc:docMk/>
          <pc:sldMk cId="0" sldId="1141"/>
        </pc:sldMkLst>
      </pc:sldChg>
      <pc:sldChg chg="modSp add mod">
        <pc:chgData name="Alan Soloway" userId="0fba1a10-d962-45e3-b40e-c1d035eec118" providerId="ADAL" clId="{AA1A4FD0-D796-4470-8510-1E4BBC315DDF}" dt="2022-09-07T15:16:32.982" v="2839" actId="20577"/>
        <pc:sldMkLst>
          <pc:docMk/>
          <pc:sldMk cId="0" sldId="1142"/>
        </pc:sldMkLst>
        <pc:spChg chg="mod">
          <ac:chgData name="Alan Soloway" userId="0fba1a10-d962-45e3-b40e-c1d035eec118" providerId="ADAL" clId="{AA1A4FD0-D796-4470-8510-1E4BBC315DDF}" dt="2022-09-07T15:16:32.982" v="2839" actId="20577"/>
          <ac:spMkLst>
            <pc:docMk/>
            <pc:sldMk cId="0" sldId="1142"/>
            <ac:spMk id="7170" creationId="{1D0E68FC-DEDE-C427-3C09-C0BBDE6B1A4F}"/>
          </ac:spMkLst>
        </pc:spChg>
      </pc:sldChg>
      <pc:sldMasterChg chg="modSp mod modSldLayout">
        <pc:chgData name="Alan Soloway" userId="0fba1a10-d962-45e3-b40e-c1d035eec118" providerId="ADAL" clId="{AA1A4FD0-D796-4470-8510-1E4BBC315DDF}" dt="2022-09-06T14:32:06.773" v="41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AA1A4FD0-D796-4470-8510-1E4BBC315DDF}" dt="2022-09-06T14:32:06.773" v="41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AA1A4FD0-D796-4470-8510-1E4BBC315DDF}" dt="2022-09-06T14:31:35.218" v="27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AA1A4FD0-D796-4470-8510-1E4BBC315DDF}" dt="2022-09-06T14:31:30.066" v="24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AA1A4FD0-D796-4470-8510-1E4BBC315DDF}" dt="2022-09-06T14:31:35.218" v="27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498817B4-99BC-4892-9CFE-1A67AD069F91}"/>
    <pc:docChg chg="undo redo custSel addSld delSld modSld modMainMaster">
      <pc:chgData name="Alan Soloway" userId="0fba1a10-d962-45e3-b40e-c1d035eec118" providerId="ADAL" clId="{498817B4-99BC-4892-9CFE-1A67AD069F91}" dt="2022-12-06T15:52:34.836" v="3382" actId="20577"/>
      <pc:docMkLst>
        <pc:docMk/>
      </pc:docMkLst>
      <pc:sldChg chg="modSp mod">
        <pc:chgData name="Alan Soloway" userId="0fba1a10-d962-45e3-b40e-c1d035eec118" providerId="ADAL" clId="{498817B4-99BC-4892-9CFE-1A67AD069F91}" dt="2022-11-28T17:35:19.303" v="0" actId="313"/>
        <pc:sldMkLst>
          <pc:docMk/>
          <pc:sldMk cId="0" sldId="303"/>
        </pc:sldMkLst>
        <pc:spChg chg="mod">
          <ac:chgData name="Alan Soloway" userId="0fba1a10-d962-45e3-b40e-c1d035eec118" providerId="ADAL" clId="{498817B4-99BC-4892-9CFE-1A67AD069F91}" dt="2022-11-28T17:35:19.303" v="0" actId="313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6:33:07.978" v="1578" actId="122"/>
        <pc:sldMkLst>
          <pc:docMk/>
          <pc:sldMk cId="2787748043" sldId="533"/>
        </pc:sldMkLst>
        <pc:spChg chg="mod">
          <ac:chgData name="Alan Soloway" userId="0fba1a10-d962-45e3-b40e-c1d035eec118" providerId="ADAL" clId="{498817B4-99BC-4892-9CFE-1A67AD069F91}" dt="2022-11-29T16:33:07.978" v="1578" actId="122"/>
          <ac:spMkLst>
            <pc:docMk/>
            <pc:sldMk cId="2787748043" sldId="533"/>
            <ac:spMk id="6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8T21:36:56.771" v="1008" actId="478"/>
          <ac:graphicFrameMkLst>
            <pc:docMk/>
            <pc:sldMk cId="2787748043" sldId="533"/>
            <ac:graphicFrameMk id="2" creationId="{D6B24BEE-4269-770A-5624-8449AB55DEE9}"/>
          </ac:graphicFrameMkLst>
        </pc:graphicFrameChg>
        <pc:graphicFrameChg chg="add mod modGraphic">
          <ac:chgData name="Alan Soloway" userId="0fba1a10-d962-45e3-b40e-c1d035eec118" providerId="ADAL" clId="{498817B4-99BC-4892-9CFE-1A67AD069F91}" dt="2022-11-28T22:02:47.793" v="1107" actId="20577"/>
          <ac:graphicFrameMkLst>
            <pc:docMk/>
            <pc:sldMk cId="2787748043" sldId="533"/>
            <ac:graphicFrameMk id="3" creationId="{1E9E094F-729B-C4A4-940D-6F86198ACBEC}"/>
          </ac:graphicFrameMkLst>
        </pc:graphicFrameChg>
      </pc:sldChg>
      <pc:sldChg chg="addSp delSp">
        <pc:chgData name="Alan Soloway" userId="0fba1a10-d962-45e3-b40e-c1d035eec118" providerId="ADAL" clId="{498817B4-99BC-4892-9CFE-1A67AD069F91}" dt="2022-11-29T18:23:54.959" v="1907"/>
        <pc:sldMkLst>
          <pc:docMk/>
          <pc:sldMk cId="740844187" sldId="536"/>
        </pc:sldMkLst>
        <pc:graphicFrameChg chg="add del">
          <ac:chgData name="Alan Soloway" userId="0fba1a10-d962-45e3-b40e-c1d035eec118" providerId="ADAL" clId="{498817B4-99BC-4892-9CFE-1A67AD069F91}" dt="2022-11-29T18:23:54.959" v="1907"/>
          <ac:graphicFrameMkLst>
            <pc:docMk/>
            <pc:sldMk cId="740844187" sldId="536"/>
            <ac:graphicFrameMk id="2" creationId="{A27EE308-D52C-8588-68BB-2D9EF1CC9779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2-06T15:52:34.836" v="3382" actId="20577"/>
        <pc:sldMkLst>
          <pc:docMk/>
          <pc:sldMk cId="4221313708" sldId="537"/>
        </pc:sldMkLst>
        <pc:spChg chg="mod">
          <ac:chgData name="Alan Soloway" userId="0fba1a10-d962-45e3-b40e-c1d035eec118" providerId="ADAL" clId="{498817B4-99BC-4892-9CFE-1A67AD069F91}" dt="2022-12-06T15:52:34.836" v="3382" actId="20577"/>
          <ac:spMkLst>
            <pc:docMk/>
            <pc:sldMk cId="4221313708" sldId="537"/>
            <ac:spMk id="19459" creationId="{00000000-0000-0000-0000-000000000000}"/>
          </ac:spMkLst>
        </pc:spChg>
        <pc:graphicFrameChg chg="add del">
          <ac:chgData name="Alan Soloway" userId="0fba1a10-d962-45e3-b40e-c1d035eec118" providerId="ADAL" clId="{498817B4-99BC-4892-9CFE-1A67AD069F91}" dt="2022-11-29T18:23:54.187" v="1906"/>
          <ac:graphicFrameMkLst>
            <pc:docMk/>
            <pc:sldMk cId="4221313708" sldId="537"/>
            <ac:graphicFrameMk id="2" creationId="{A090DC88-5C69-22C2-4C0E-18A192258E0B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2-06T14:41:45.331" v="3153" actId="403"/>
        <pc:sldMkLst>
          <pc:docMk/>
          <pc:sldMk cId="132225336" sldId="538"/>
        </pc:sldMkLst>
        <pc:spChg chg="mod">
          <ac:chgData name="Alan Soloway" userId="0fba1a10-d962-45e3-b40e-c1d035eec118" providerId="ADAL" clId="{498817B4-99BC-4892-9CFE-1A67AD069F91}" dt="2022-12-06T14:41:45.331" v="3153" actId="403"/>
          <ac:spMkLst>
            <pc:docMk/>
            <pc:sldMk cId="132225336" sldId="538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498817B4-99BC-4892-9CFE-1A67AD069F91}" dt="2022-11-29T16:32:45.003" v="1574" actId="113"/>
        <pc:sldMkLst>
          <pc:docMk/>
          <pc:sldMk cId="3557362136" sldId="548"/>
        </pc:sldMkLst>
        <pc:spChg chg="mod">
          <ac:chgData name="Alan Soloway" userId="0fba1a10-d962-45e3-b40e-c1d035eec118" providerId="ADAL" clId="{498817B4-99BC-4892-9CFE-1A67AD069F91}" dt="2022-11-29T16:32:45.003" v="1574" actId="113"/>
          <ac:spMkLst>
            <pc:docMk/>
            <pc:sldMk cId="3557362136" sldId="548"/>
            <ac:spMk id="26626" creationId="{00000000-0000-0000-0000-000000000000}"/>
          </ac:spMkLst>
        </pc:spChg>
        <pc:graphicFrameChg chg="mod">
          <ac:chgData name="Alan Soloway" userId="0fba1a10-d962-45e3-b40e-c1d035eec118" providerId="ADAL" clId="{498817B4-99BC-4892-9CFE-1A67AD069F91}" dt="2022-11-28T21:28:46.941" v="966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">
        <pc:chgData name="Alan Soloway" userId="0fba1a10-d962-45e3-b40e-c1d035eec118" providerId="ADAL" clId="{498817B4-99BC-4892-9CFE-1A67AD069F91}" dt="2022-11-29T16:32:51.002" v="1575" actId="113"/>
        <pc:sldMkLst>
          <pc:docMk/>
          <pc:sldMk cId="2359965303" sldId="549"/>
        </pc:sldMkLst>
        <pc:spChg chg="mod">
          <ac:chgData name="Alan Soloway" userId="0fba1a10-d962-45e3-b40e-c1d035eec118" providerId="ADAL" clId="{498817B4-99BC-4892-9CFE-1A67AD069F91}" dt="2022-11-29T16:32:51.002" v="1575" actId="113"/>
          <ac:spMkLst>
            <pc:docMk/>
            <pc:sldMk cId="2359965303" sldId="549"/>
            <ac:spMk id="8" creationId="{00000000-0000-0000-0000-000000000000}"/>
          </ac:spMkLst>
        </pc:spChg>
        <pc:graphicFrameChg chg="mod">
          <ac:chgData name="Alan Soloway" userId="0fba1a10-d962-45e3-b40e-c1d035eec118" providerId="ADAL" clId="{498817B4-99BC-4892-9CFE-1A67AD069F91}" dt="2022-11-28T21:31:12.375" v="970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2-06T15:49:33.230" v="3381" actId="6549"/>
        <pc:sldMkLst>
          <pc:docMk/>
          <pc:sldMk cId="2706820255" sldId="555"/>
        </pc:sldMkLst>
        <pc:spChg chg="mod">
          <ac:chgData name="Alan Soloway" userId="0fba1a10-d962-45e3-b40e-c1d035eec118" providerId="ADAL" clId="{498817B4-99BC-4892-9CFE-1A67AD069F91}" dt="2022-12-06T15:49:33.230" v="3381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498817B4-99BC-4892-9CFE-1A67AD069F91}" dt="2022-11-29T16:32:29.060" v="1571" actId="113"/>
        <pc:sldMkLst>
          <pc:docMk/>
          <pc:sldMk cId="0" sldId="706"/>
        </pc:sldMkLst>
        <pc:spChg chg="mod">
          <ac:chgData name="Alan Soloway" userId="0fba1a10-d962-45e3-b40e-c1d035eec118" providerId="ADAL" clId="{498817B4-99BC-4892-9CFE-1A67AD069F91}" dt="2022-11-29T16:32:29.060" v="1571" actId="113"/>
          <ac:spMkLst>
            <pc:docMk/>
            <pc:sldMk cId="0" sldId="706"/>
            <ac:spMk id="8194" creationId="{95C35E2C-2654-4231-90B2-B345E3EFF796}"/>
          </ac:spMkLst>
        </pc:spChg>
      </pc:sldChg>
      <pc:sldChg chg="modSp mod">
        <pc:chgData name="Alan Soloway" userId="0fba1a10-d962-45e3-b40e-c1d035eec118" providerId="ADAL" clId="{498817B4-99BC-4892-9CFE-1A67AD069F91}" dt="2022-11-30T14:29:26.300" v="3041" actId="20577"/>
        <pc:sldMkLst>
          <pc:docMk/>
          <pc:sldMk cId="308324996" sldId="967"/>
        </pc:sldMkLst>
        <pc:spChg chg="mod">
          <ac:chgData name="Alan Soloway" userId="0fba1a10-d962-45e3-b40e-c1d035eec118" providerId="ADAL" clId="{498817B4-99BC-4892-9CFE-1A67AD069F91}" dt="2022-11-29T16:32:23.142" v="1570" actId="113"/>
          <ac:spMkLst>
            <pc:docMk/>
            <pc:sldMk cId="308324996" sldId="967"/>
            <ac:spMk id="2" creationId="{BF894623-6CE2-EAA3-0967-A9437871746F}"/>
          </ac:spMkLst>
        </pc:spChg>
        <pc:spChg chg="mod">
          <ac:chgData name="Alan Soloway" userId="0fba1a10-d962-45e3-b40e-c1d035eec118" providerId="ADAL" clId="{498817B4-99BC-4892-9CFE-1A67AD069F91}" dt="2022-11-30T14:29:26.300" v="3041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8:33:46.271" v="1966" actId="21"/>
        <pc:sldMkLst>
          <pc:docMk/>
          <pc:sldMk cId="0" sldId="1115"/>
        </pc:sldMkLst>
        <pc:spChg chg="mod">
          <ac:chgData name="Alan Soloway" userId="0fba1a10-d962-45e3-b40e-c1d035eec118" providerId="ADAL" clId="{498817B4-99BC-4892-9CFE-1A67AD069F91}" dt="2022-11-28T18:54:05.225" v="488" actId="403"/>
          <ac:spMkLst>
            <pc:docMk/>
            <pc:sldMk cId="0" sldId="1115"/>
            <ac:spMk id="5155" creationId="{24E62420-0E60-5393-3F33-AE1421EBBB20}"/>
          </ac:spMkLst>
        </pc:spChg>
        <pc:graphicFrameChg chg="add modGraphic">
          <ac:chgData name="Alan Soloway" userId="0fba1a10-d962-45e3-b40e-c1d035eec118" providerId="ADAL" clId="{498817B4-99BC-4892-9CFE-1A67AD069F91}" dt="2022-11-29T18:33:46.271" v="1966" actId="21"/>
          <ac:graphicFrameMkLst>
            <pc:docMk/>
            <pc:sldMk cId="0" sldId="1115"/>
            <ac:graphicFrameMk id="2" creationId="{79978A8A-0263-B291-C99E-5B1E34D963A0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27.236" v="1301" actId="478"/>
          <ac:graphicFrameMkLst>
            <pc:docMk/>
            <pc:sldMk cId="0" sldId="1115"/>
            <ac:graphicFrameMk id="3" creationId="{25D496B4-F45D-08AC-27AD-B6A3210960B9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4:29.393" v="1972" actId="21"/>
        <pc:sldMkLst>
          <pc:docMk/>
          <pc:sldMk cId="0" sldId="1116"/>
        </pc:sldMkLst>
        <pc:spChg chg="mod">
          <ac:chgData name="Alan Soloway" userId="0fba1a10-d962-45e3-b40e-c1d035eec118" providerId="ADAL" clId="{498817B4-99BC-4892-9CFE-1A67AD069F91}" dt="2022-11-29T18:05:46.604" v="1864" actId="403"/>
          <ac:spMkLst>
            <pc:docMk/>
            <pc:sldMk cId="0" sldId="1116"/>
            <ac:spMk id="4" creationId="{387A64CA-A3F3-74B6-43F6-16852CDA2B48}"/>
          </ac:spMkLst>
        </pc:spChg>
        <pc:graphicFrameChg chg="add modGraphic">
          <ac:chgData name="Alan Soloway" userId="0fba1a10-d962-45e3-b40e-c1d035eec118" providerId="ADAL" clId="{498817B4-99BC-4892-9CFE-1A67AD069F91}" dt="2022-11-29T18:34:29.393" v="1972" actId="21"/>
          <ac:graphicFrameMkLst>
            <pc:docMk/>
            <pc:sldMk cId="0" sldId="1116"/>
            <ac:graphicFrameMk id="2" creationId="{18AD1688-0CEB-1111-9051-B75B14F2D81B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38.435" v="1304" actId="478"/>
          <ac:graphicFrameMkLst>
            <pc:docMk/>
            <pc:sldMk cId="0" sldId="1116"/>
            <ac:graphicFrameMk id="3" creationId="{33E36F74-8EE0-A3F7-7201-7651FB6E4D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3:33.044" v="1964" actId="21"/>
        <pc:sldMkLst>
          <pc:docMk/>
          <pc:sldMk cId="0" sldId="1117"/>
        </pc:sldMkLst>
        <pc:spChg chg="mod">
          <ac:chgData name="Alan Soloway" userId="0fba1a10-d962-45e3-b40e-c1d035eec118" providerId="ADAL" clId="{498817B4-99BC-4892-9CFE-1A67AD069F91}" dt="2022-11-29T15:36:45.768" v="1177" actId="20577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498817B4-99BC-4892-9CFE-1A67AD069F91}" dt="2022-11-29T15:34:55.981" v="1137" actId="6549"/>
          <ac:spMkLst>
            <pc:docMk/>
            <pc:sldMk cId="0" sldId="1117"/>
            <ac:spMk id="7170" creationId="{E538F72E-A232-C941-8D97-E8F643A39711}"/>
          </ac:spMkLst>
        </pc:spChg>
        <pc:graphicFrameChg chg="add modGraphic">
          <ac:chgData name="Alan Soloway" userId="0fba1a10-d962-45e3-b40e-c1d035eec118" providerId="ADAL" clId="{498817B4-99BC-4892-9CFE-1A67AD069F91}" dt="2022-11-29T18:33:33.044" v="1964" actId="21"/>
          <ac:graphicFrameMkLst>
            <pc:docMk/>
            <pc:sldMk cId="0" sldId="1117"/>
            <ac:graphicFrameMk id="2" creationId="{B1B26E72-82A2-BB26-A277-D9AD9F0B9454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21.069" v="1299" actId="478"/>
          <ac:graphicFrameMkLst>
            <pc:docMk/>
            <pc:sldMk cId="0" sldId="1117"/>
            <ac:graphicFrameMk id="3" creationId="{658BEA6E-EE77-4B3F-D2C6-536154A5EF5E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30T14:26:41.975" v="3038" actId="20577"/>
        <pc:sldMkLst>
          <pc:docMk/>
          <pc:sldMk cId="0" sldId="1118"/>
        </pc:sldMkLst>
        <pc:spChg chg="mod">
          <ac:chgData name="Alan Soloway" userId="0fba1a10-d962-45e3-b40e-c1d035eec118" providerId="ADAL" clId="{498817B4-99BC-4892-9CFE-1A67AD069F91}" dt="2022-11-28T19:35:45.558" v="614" actId="403"/>
          <ac:spMkLst>
            <pc:docMk/>
            <pc:sldMk cId="0" sldId="1118"/>
            <ac:spMk id="7203" creationId="{9FD4F9C7-E45F-E973-693F-874B80F5DE0B}"/>
          </ac:spMkLst>
        </pc:spChg>
        <pc:graphicFrameChg chg="add modGraphic">
          <ac:chgData name="Alan Soloway" userId="0fba1a10-d962-45e3-b40e-c1d035eec118" providerId="ADAL" clId="{498817B4-99BC-4892-9CFE-1A67AD069F91}" dt="2022-11-30T14:26:41.975" v="3038" actId="20577"/>
          <ac:graphicFrameMkLst>
            <pc:docMk/>
            <pc:sldMk cId="0" sldId="1118"/>
            <ac:graphicFrameMk id="2" creationId="{68C683C3-0D94-1BD3-4A65-69E6B3367ADC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18.613" v="1298" actId="478"/>
          <ac:graphicFrameMkLst>
            <pc:docMk/>
            <pc:sldMk cId="0" sldId="1118"/>
            <ac:graphicFrameMk id="3" creationId="{66FFCC2A-6104-E165-E129-60F410D727EC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19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19"/>
            <ac:spMk id="4" creationId="{391F9154-5501-8430-14EC-6F66A6CFCC78}"/>
          </ac:spMkLst>
        </pc:spChg>
        <pc:graphicFrameChg chg="add modGraphic">
          <ac:chgData name="Alan Soloway" userId="0fba1a10-d962-45e3-b40e-c1d035eec118" providerId="ADAL" clId="{498817B4-99BC-4892-9CFE-1A67AD069F91}" dt="2022-11-29T18:29:19.081" v="1933" actId="21"/>
          <ac:graphicFrameMkLst>
            <pc:docMk/>
            <pc:sldMk cId="0" sldId="1119"/>
            <ac:graphicFrameMk id="2" creationId="{E64009A6-C860-41A4-09FC-FAA6DB3F40E2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57.037" v="1292" actId="478"/>
          <ac:graphicFrameMkLst>
            <pc:docMk/>
            <pc:sldMk cId="0" sldId="1119"/>
            <ac:graphicFrameMk id="3" creationId="{3970AB59-36D2-022B-D168-5F0F946A4F9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6:42.090" v="1925" actId="21"/>
        <pc:sldMkLst>
          <pc:docMk/>
          <pc:sldMk cId="0" sldId="1120"/>
        </pc:sldMkLst>
        <pc:spChg chg="add del mod">
          <ac:chgData name="Alan Soloway" userId="0fba1a10-d962-45e3-b40e-c1d035eec118" providerId="ADAL" clId="{498817B4-99BC-4892-9CFE-1A67AD069F91}" dt="2022-11-29T16:35:02.645" v="1579" actId="404"/>
          <ac:spMkLst>
            <pc:docMk/>
            <pc:sldMk cId="0" sldId="1120"/>
            <ac:spMk id="4" creationId="{56B6919C-346A-C9ED-CFB1-8BAFE28EAF62}"/>
          </ac:spMkLst>
        </pc:spChg>
        <pc:spChg chg="add del mod">
          <ac:chgData name="Alan Soloway" userId="0fba1a10-d962-45e3-b40e-c1d035eec118" providerId="ADAL" clId="{498817B4-99BC-4892-9CFE-1A67AD069F91}" dt="2022-11-28T18:20:24.542" v="251"/>
          <ac:spMkLst>
            <pc:docMk/>
            <pc:sldMk cId="0" sldId="1120"/>
            <ac:spMk id="5" creationId="{FA2CF2B1-0A1B-6805-5317-E16C2538D021}"/>
          </ac:spMkLst>
        </pc:spChg>
        <pc:spChg chg="add del mod">
          <ac:chgData name="Alan Soloway" userId="0fba1a10-d962-45e3-b40e-c1d035eec118" providerId="ADAL" clId="{498817B4-99BC-4892-9CFE-1A67AD069F91}" dt="2022-11-28T18:20:30.345" v="254"/>
          <ac:spMkLst>
            <pc:docMk/>
            <pc:sldMk cId="0" sldId="1120"/>
            <ac:spMk id="7" creationId="{7F7F394C-65D1-2A55-3C5F-1FBFE3514510}"/>
          </ac:spMkLst>
        </pc:spChg>
        <pc:graphicFrameChg chg="add del mod">
          <ac:chgData name="Alan Soloway" userId="0fba1a10-d962-45e3-b40e-c1d035eec118" providerId="ADAL" clId="{498817B4-99BC-4892-9CFE-1A67AD069F91}" dt="2022-11-28T18:20:24.542" v="251"/>
          <ac:graphicFrameMkLst>
            <pc:docMk/>
            <pc:sldMk cId="0" sldId="1120"/>
            <ac:graphicFrameMk id="2" creationId="{4E19F4E8-8DBF-F97B-7984-D9A6E9F0BA4A}"/>
          </ac:graphicFrameMkLst>
        </pc:graphicFrameChg>
        <pc:graphicFrameChg chg="add del">
          <ac:chgData name="Alan Soloway" userId="0fba1a10-d962-45e3-b40e-c1d035eec118" providerId="ADAL" clId="{498817B4-99BC-4892-9CFE-1A67AD069F91}" dt="2022-11-29T16:39:57.239" v="1582"/>
          <ac:graphicFrameMkLst>
            <pc:docMk/>
            <pc:sldMk cId="0" sldId="1120"/>
            <ac:graphicFrameMk id="2" creationId="{B941D328-6474-D5B0-287A-E5F3CF654D89}"/>
          </ac:graphicFrameMkLst>
        </pc:graphicFrameChg>
        <pc:graphicFrameChg chg="add del modGraphic">
          <ac:chgData name="Alan Soloway" userId="0fba1a10-d962-45e3-b40e-c1d035eec118" providerId="ADAL" clId="{498817B4-99BC-4892-9CFE-1A67AD069F91}" dt="2022-11-28T18:20:46.139" v="256" actId="478"/>
          <ac:graphicFrameMkLst>
            <pc:docMk/>
            <pc:sldMk cId="0" sldId="1120"/>
            <ac:graphicFrameMk id="3" creationId="{45741A33-7B91-C9A9-7A69-F43CCC2B178D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6:42.090" v="1925" actId="21"/>
          <ac:graphicFrameMkLst>
            <pc:docMk/>
            <pc:sldMk cId="0" sldId="1120"/>
            <ac:graphicFrameMk id="3" creationId="{CF35DDEB-7A64-39F8-C086-39DBDF8F4976}"/>
          </ac:graphicFrameMkLst>
        </pc:graphicFrameChg>
        <pc:graphicFrameChg chg="add del mod">
          <ac:chgData name="Alan Soloway" userId="0fba1a10-d962-45e3-b40e-c1d035eec118" providerId="ADAL" clId="{498817B4-99BC-4892-9CFE-1A67AD069F91}" dt="2022-11-28T18:20:30.345" v="254"/>
          <ac:graphicFrameMkLst>
            <pc:docMk/>
            <pc:sldMk cId="0" sldId="1120"/>
            <ac:graphicFrameMk id="6" creationId="{DF50E421-4729-0161-E7E7-5C02BDECCCB0}"/>
          </ac:graphicFrameMkLst>
        </pc:graphicFrameChg>
        <pc:graphicFrameChg chg="add del mod modGraphic">
          <ac:chgData name="Alan Soloway" userId="0fba1a10-d962-45e3-b40e-c1d035eec118" providerId="ADAL" clId="{498817B4-99BC-4892-9CFE-1A67AD069F91}" dt="2022-11-29T15:44:44.938" v="1288" actId="478"/>
          <ac:graphicFrameMkLst>
            <pc:docMk/>
            <pc:sldMk cId="0" sldId="1120"/>
            <ac:graphicFrameMk id="8" creationId="{E0C18152-A492-F5FB-5BBF-6471B4FEAD81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9:34.382" v="1934" actId="21"/>
        <pc:sldMkLst>
          <pc:docMk/>
          <pc:sldMk cId="0" sldId="1121"/>
        </pc:sldMkLst>
        <pc:spChg chg="mod">
          <ac:chgData name="Alan Soloway" userId="0fba1a10-d962-45e3-b40e-c1d035eec118" providerId="ADAL" clId="{498817B4-99BC-4892-9CFE-1A67AD069F91}" dt="2022-11-28T18:24:46.333" v="291" actId="403"/>
          <ac:spMkLst>
            <pc:docMk/>
            <pc:sldMk cId="0" sldId="1121"/>
            <ac:spMk id="4" creationId="{2E1B2A8E-D4E0-478B-B3D6-C06EBB5EA87D}"/>
          </ac:spMkLst>
        </pc:spChg>
        <pc:graphicFrameChg chg="add del mod">
          <ac:chgData name="Alan Soloway" userId="0fba1a10-d962-45e3-b40e-c1d035eec118" providerId="ADAL" clId="{498817B4-99BC-4892-9CFE-1A67AD069F91}" dt="2022-11-28T18:24:14.438" v="285"/>
          <ac:graphicFrameMkLst>
            <pc:docMk/>
            <pc:sldMk cId="0" sldId="1121"/>
            <ac:graphicFrameMk id="2" creationId="{015807DB-CA6F-B0D9-BDB1-DFBCD645D4F7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9:34.382" v="1934" actId="21"/>
          <ac:graphicFrameMkLst>
            <pc:docMk/>
            <pc:sldMk cId="0" sldId="1121"/>
            <ac:graphicFrameMk id="2" creationId="{B5EF82A3-7356-DF3D-1834-68283CF739C6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00.118" v="1293" actId="478"/>
          <ac:graphicFrameMkLst>
            <pc:docMk/>
            <pc:sldMk cId="0" sldId="1121"/>
            <ac:graphicFrameMk id="5" creationId="{A5524983-3376-4150-B496-D35FE1A00DF7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0:31.550" v="1941" actId="21"/>
        <pc:sldMkLst>
          <pc:docMk/>
          <pc:sldMk cId="0" sldId="1122"/>
        </pc:sldMkLst>
        <pc:spChg chg="mod">
          <ac:chgData name="Alan Soloway" userId="0fba1a10-d962-45e3-b40e-c1d035eec118" providerId="ADAL" clId="{498817B4-99BC-4892-9CFE-1A67AD069F91}" dt="2022-11-28T18:44:08.798" v="357" actId="403"/>
          <ac:spMkLst>
            <pc:docMk/>
            <pc:sldMk cId="0" sldId="1122"/>
            <ac:spMk id="4" creationId="{7EA633D7-0A31-717A-58EF-AEDA941A8E7D}"/>
          </ac:spMkLst>
        </pc:spChg>
        <pc:spChg chg="mod">
          <ac:chgData name="Alan Soloway" userId="0fba1a10-d962-45e3-b40e-c1d035eec118" providerId="ADAL" clId="{498817B4-99BC-4892-9CFE-1A67AD069F91}" dt="2022-11-28T18:52:59.149" v="475" actId="404"/>
          <ac:spMkLst>
            <pc:docMk/>
            <pc:sldMk cId="0" sldId="1122"/>
            <ac:spMk id="5" creationId="{1BB600F5-7BB9-2D4E-B6D3-BA3D9B46D8B8}"/>
          </ac:spMkLst>
        </pc:spChg>
        <pc:graphicFrameChg chg="add modGraphic">
          <ac:chgData name="Alan Soloway" userId="0fba1a10-d962-45e3-b40e-c1d035eec118" providerId="ADAL" clId="{498817B4-99BC-4892-9CFE-1A67AD069F91}" dt="2022-11-29T18:30:31.550" v="1941" actId="21"/>
          <ac:graphicFrameMkLst>
            <pc:docMk/>
            <pc:sldMk cId="0" sldId="1122"/>
            <ac:graphicFrameMk id="2" creationId="{EAA7621E-AA7A-E204-366B-E5E11CDE010F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08.879" v="1295" actId="478"/>
          <ac:graphicFrameMkLst>
            <pc:docMk/>
            <pc:sldMk cId="0" sldId="1122"/>
            <ac:graphicFrameMk id="3" creationId="{4576F485-D889-95C9-5986-65A539DE39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30T14:27:08.135" v="3039"/>
        <pc:sldMkLst>
          <pc:docMk/>
          <pc:sldMk cId="0" sldId="1123"/>
        </pc:sldMkLst>
        <pc:spChg chg="mod">
          <ac:chgData name="Alan Soloway" userId="0fba1a10-d962-45e3-b40e-c1d035eec118" providerId="ADAL" clId="{498817B4-99BC-4892-9CFE-1A67AD069F91}" dt="2022-11-28T18:45:40.572" v="387" actId="403"/>
          <ac:spMkLst>
            <pc:docMk/>
            <pc:sldMk cId="0" sldId="1123"/>
            <ac:spMk id="4" creationId="{23E94077-2B06-B697-9A8E-678EEC42FA02}"/>
          </ac:spMkLst>
        </pc:spChg>
        <pc:graphicFrameChg chg="add mod modGraphic">
          <ac:chgData name="Alan Soloway" userId="0fba1a10-d962-45e3-b40e-c1d035eec118" providerId="ADAL" clId="{498817B4-99BC-4892-9CFE-1A67AD069F91}" dt="2022-11-30T14:27:08.135" v="3039"/>
          <ac:graphicFrameMkLst>
            <pc:docMk/>
            <pc:sldMk cId="0" sldId="1123"/>
            <ac:graphicFrameMk id="2" creationId="{5399ABD5-8426-A164-2B74-13A7D2F879E7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15.186" v="1297" actId="478"/>
          <ac:graphicFrameMkLst>
            <pc:docMk/>
            <pc:sldMk cId="0" sldId="1123"/>
            <ac:graphicFrameMk id="3" creationId="{6AA5C756-8A63-D3D1-1F9B-BD6BAC06D46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6:19.170" v="1923" actId="21"/>
        <pc:sldMkLst>
          <pc:docMk/>
          <pc:sldMk cId="0" sldId="1124"/>
        </pc:sldMkLst>
        <pc:spChg chg="mod">
          <ac:chgData name="Alan Soloway" userId="0fba1a10-d962-45e3-b40e-c1d035eec118" providerId="ADAL" clId="{498817B4-99BC-4892-9CFE-1A67AD069F91}" dt="2022-11-28T18:47:33.368" v="405" actId="403"/>
          <ac:spMkLst>
            <pc:docMk/>
            <pc:sldMk cId="0" sldId="1124"/>
            <ac:spMk id="4" creationId="{2133B8AA-99EB-958B-441D-9A6ED3264D7C}"/>
          </ac:spMkLst>
        </pc:spChg>
        <pc:graphicFrameChg chg="add mod modGraphic">
          <ac:chgData name="Alan Soloway" userId="0fba1a10-d962-45e3-b40e-c1d035eec118" providerId="ADAL" clId="{498817B4-99BC-4892-9CFE-1A67AD069F91}" dt="2022-11-29T18:26:19.170" v="1923" actId="21"/>
          <ac:graphicFrameMkLst>
            <pc:docMk/>
            <pc:sldMk cId="0" sldId="1124"/>
            <ac:graphicFrameMk id="2" creationId="{2223EB76-6A69-0650-F819-27613306FB1E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37.062" v="1287" actId="478"/>
          <ac:graphicFrameMkLst>
            <pc:docMk/>
            <pc:sldMk cId="0" sldId="1124"/>
            <ac:graphicFrameMk id="5" creationId="{984489E6-DF93-C5A3-C9A6-EDDA1E005C4A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5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5"/>
            <ac:spMk id="4" creationId="{EEDC2BEA-3199-CAD9-D4F2-1A93F0170498}"/>
          </ac:spMkLst>
        </pc:spChg>
        <pc:graphicFrameChg chg="add modGraphic">
          <ac:chgData name="Alan Soloway" userId="0fba1a10-d962-45e3-b40e-c1d035eec118" providerId="ADAL" clId="{498817B4-99BC-4892-9CFE-1A67AD069F91}" dt="2022-11-29T18:26:59.150" v="1927" actId="21"/>
          <ac:graphicFrameMkLst>
            <pc:docMk/>
            <pc:sldMk cId="0" sldId="1125"/>
            <ac:graphicFrameMk id="2" creationId="{FAF10E3F-9722-19B6-62C7-3B366C406C2F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48.540" v="1289" actId="478"/>
          <ac:graphicFrameMkLst>
            <pc:docMk/>
            <pc:sldMk cId="0" sldId="1125"/>
            <ac:graphicFrameMk id="5" creationId="{416C9388-FF31-DF92-48F4-08E7C467EEA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4:20.153" v="1909" actId="21"/>
        <pc:sldMkLst>
          <pc:docMk/>
          <pc:sldMk cId="0" sldId="1126"/>
        </pc:sldMkLst>
        <pc:spChg chg="mod">
          <ac:chgData name="Alan Soloway" userId="0fba1a10-d962-45e3-b40e-c1d035eec118" providerId="ADAL" clId="{498817B4-99BC-4892-9CFE-1A67AD069F91}" dt="2022-11-28T18:42:08.889" v="344" actId="403"/>
          <ac:spMkLst>
            <pc:docMk/>
            <pc:sldMk cId="0" sldId="1126"/>
            <ac:spMk id="4" creationId="{3EB0BCA2-FBA6-2984-C731-F3BA6B0BD9D1}"/>
          </ac:spMkLst>
        </pc:spChg>
        <pc:graphicFrameChg chg="add mod modGraphic">
          <ac:chgData name="Alan Soloway" userId="0fba1a10-d962-45e3-b40e-c1d035eec118" providerId="ADAL" clId="{498817B4-99BC-4892-9CFE-1A67AD069F91}" dt="2022-11-29T18:24:20.153" v="1909" actId="21"/>
          <ac:graphicFrameMkLst>
            <pc:docMk/>
            <pc:sldMk cId="0" sldId="1126"/>
            <ac:graphicFrameMk id="2" creationId="{90A5063D-1703-330A-C175-134841E2C25B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26.103" v="1283" actId="478"/>
          <ac:graphicFrameMkLst>
            <pc:docMk/>
            <pc:sldMk cId="0" sldId="1126"/>
            <ac:graphicFrameMk id="5" creationId="{8F44E2F3-4244-FD22-4C40-B5361AD94AC4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7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7"/>
            <ac:spMk id="4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9T15:44:29.010" v="1284" actId="478"/>
          <ac:graphicFrameMkLst>
            <pc:docMk/>
            <pc:sldMk cId="0" sldId="1127"/>
            <ac:graphicFrameMk id="2" creationId="{00000000-0000-0000-0000-000000000000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4:41.036" v="1911" actId="21"/>
          <ac:graphicFrameMkLst>
            <pc:docMk/>
            <pc:sldMk cId="0" sldId="1127"/>
            <ac:graphicFrameMk id="3" creationId="{EF19BD5C-DC3A-D314-86E9-13A10CC35D1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8"/>
            <ac:spMk id="4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9T15:45:35.587" v="1303" actId="478"/>
          <ac:graphicFrameMkLst>
            <pc:docMk/>
            <pc:sldMk cId="0" sldId="1128"/>
            <ac:graphicFrameMk id="2" creationId="{00000000-0000-0000-0000-000000000000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4:14.325" v="1970" actId="21"/>
          <ac:graphicFrameMkLst>
            <pc:docMk/>
            <pc:sldMk cId="0" sldId="1128"/>
            <ac:graphicFrameMk id="3" creationId="{62D02C26-785C-1D3D-793D-A65E81AD39BD}"/>
          </ac:graphicFrameMkLst>
        </pc:graphicFrameChg>
      </pc:sldChg>
      <pc:sldChg chg="del">
        <pc:chgData name="Alan Soloway" userId="0fba1a10-d962-45e3-b40e-c1d035eec118" providerId="ADAL" clId="{498817B4-99BC-4892-9CFE-1A67AD069F91}" dt="2022-11-28T20:24:27.631" v="818" actId="47"/>
        <pc:sldMkLst>
          <pc:docMk/>
          <pc:sldMk cId="0" sldId="1129"/>
        </pc:sldMkLst>
      </pc:sldChg>
      <pc:sldChg chg="addSp delSp modSp mod">
        <pc:chgData name="Alan Soloway" userId="0fba1a10-d962-45e3-b40e-c1d035eec118" providerId="ADAL" clId="{498817B4-99BC-4892-9CFE-1A67AD069F91}" dt="2022-11-29T16:32:34.723" v="1572" actId="113"/>
        <pc:sldMkLst>
          <pc:docMk/>
          <pc:sldMk cId="2712885716" sldId="1130"/>
        </pc:sldMkLst>
        <pc:spChg chg="mod">
          <ac:chgData name="Alan Soloway" userId="0fba1a10-d962-45e3-b40e-c1d035eec118" providerId="ADAL" clId="{498817B4-99BC-4892-9CFE-1A67AD069F91}" dt="2022-11-29T16:32:34.723" v="1572" actId="113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498817B4-99BC-4892-9CFE-1A67AD069F91}" dt="2022-11-28T20:49:33.445" v="917" actId="20577"/>
          <ac:spMkLst>
            <pc:docMk/>
            <pc:sldMk cId="2712885716" sldId="1130"/>
            <ac:spMk id="3" creationId="{77564346-AA69-7907-9599-0421F5BFB701}"/>
          </ac:spMkLst>
        </pc:spChg>
        <pc:graphicFrameChg chg="add del mod modGraphic">
          <ac:chgData name="Alan Soloway" userId="0fba1a10-d962-45e3-b40e-c1d035eec118" providerId="ADAL" clId="{498817B4-99BC-4892-9CFE-1A67AD069F91}" dt="2022-11-28T20:35:55.562" v="875" actId="478"/>
          <ac:graphicFrameMkLst>
            <pc:docMk/>
            <pc:sldMk cId="2712885716" sldId="1130"/>
            <ac:graphicFrameMk id="4" creationId="{16A75A4A-4E0C-5A37-200A-1CC6FF6C9230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29T21:13:12.115" v="2103" actId="20577"/>
        <pc:sldMkLst>
          <pc:docMk/>
          <pc:sldMk cId="3114860468" sldId="1132"/>
        </pc:sldMkLst>
        <pc:spChg chg="mod">
          <ac:chgData name="Alan Soloway" userId="0fba1a10-d962-45e3-b40e-c1d035eec118" providerId="ADAL" clId="{498817B4-99BC-4892-9CFE-1A67AD069F91}" dt="2022-11-29T16:31:52.332" v="1568" actId="113"/>
          <ac:spMkLst>
            <pc:docMk/>
            <pc:sldMk cId="3114860468" sldId="1132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498817B4-99BC-4892-9CFE-1A67AD069F91}" dt="2022-11-29T21:13:12.115" v="2103" actId="20577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30T14:26:07.260" v="3028" actId="20577"/>
        <pc:sldMkLst>
          <pc:docMk/>
          <pc:sldMk cId="3829580410" sldId="1133"/>
        </pc:sldMkLst>
        <pc:spChg chg="mod">
          <ac:chgData name="Alan Soloway" userId="0fba1a10-d962-45e3-b40e-c1d035eec118" providerId="ADAL" clId="{498817B4-99BC-4892-9CFE-1A67AD069F91}" dt="2022-11-29T16:32:04.275" v="1569" actId="113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498817B4-99BC-4892-9CFE-1A67AD069F91}" dt="2022-11-30T14:26:07.260" v="3028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8:26.672" v="1929" actId="21"/>
        <pc:sldMkLst>
          <pc:docMk/>
          <pc:sldMk cId="0" sldId="1134"/>
        </pc:sldMkLst>
        <pc:spChg chg="mod">
          <ac:chgData name="Alan Soloway" userId="0fba1a10-d962-45e3-b40e-c1d035eec118" providerId="ADAL" clId="{498817B4-99BC-4892-9CFE-1A67AD069F91}" dt="2022-11-28T19:56:42.336" v="645" actId="403"/>
          <ac:spMkLst>
            <pc:docMk/>
            <pc:sldMk cId="0" sldId="1134"/>
            <ac:spMk id="4" creationId="{E9FE763E-2056-D7F1-0280-21F863AAF14D}"/>
          </ac:spMkLst>
        </pc:spChg>
        <pc:graphicFrameChg chg="add modGraphic">
          <ac:chgData name="Alan Soloway" userId="0fba1a10-d962-45e3-b40e-c1d035eec118" providerId="ADAL" clId="{498817B4-99BC-4892-9CFE-1A67AD069F91}" dt="2022-11-29T18:28:26.672" v="1929" actId="21"/>
          <ac:graphicFrameMkLst>
            <pc:docMk/>
            <pc:sldMk cId="0" sldId="1134"/>
            <ac:graphicFrameMk id="2" creationId="{48B54CDC-A788-2CE1-8D4A-A96F20BB5146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51.260" v="1290" actId="478"/>
          <ac:graphicFrameMkLst>
            <pc:docMk/>
            <pc:sldMk cId="0" sldId="1134"/>
            <ac:graphicFrameMk id="3" creationId="{575A5DA5-5559-26BD-9B24-F0F197075743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8:41.758" v="1931" actId="21"/>
        <pc:sldMkLst>
          <pc:docMk/>
          <pc:sldMk cId="0" sldId="1135"/>
        </pc:sldMkLst>
        <pc:spChg chg="mod">
          <ac:chgData name="Alan Soloway" userId="0fba1a10-d962-45e3-b40e-c1d035eec118" providerId="ADAL" clId="{498817B4-99BC-4892-9CFE-1A67AD069F91}" dt="2022-11-28T20:06:29.671" v="711" actId="14100"/>
          <ac:spMkLst>
            <pc:docMk/>
            <pc:sldMk cId="0" sldId="1135"/>
            <ac:spMk id="4" creationId="{2C5D04E9-038E-548C-8006-3771BF59D46A}"/>
          </ac:spMkLst>
        </pc:spChg>
        <pc:spChg chg="mod">
          <ac:chgData name="Alan Soloway" userId="0fba1a10-d962-45e3-b40e-c1d035eec118" providerId="ADAL" clId="{498817B4-99BC-4892-9CFE-1A67AD069F91}" dt="2022-11-28T20:05:50.438" v="698" actId="20577"/>
          <ac:spMkLst>
            <pc:docMk/>
            <pc:sldMk cId="0" sldId="1135"/>
            <ac:spMk id="8194" creationId="{0B0DE28F-C4E5-5E55-7D77-8E4A4247AA1E}"/>
          </ac:spMkLst>
        </pc:spChg>
        <pc:graphicFrameChg chg="add modGraphic">
          <ac:chgData name="Alan Soloway" userId="0fba1a10-d962-45e3-b40e-c1d035eec118" providerId="ADAL" clId="{498817B4-99BC-4892-9CFE-1A67AD069F91}" dt="2022-11-29T18:28:41.758" v="1931" actId="21"/>
          <ac:graphicFrameMkLst>
            <pc:docMk/>
            <pc:sldMk cId="0" sldId="1135"/>
            <ac:graphicFrameMk id="2" creationId="{7FE6793A-50BA-A8F9-1853-A4028F6BC064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53.576" v="1291" actId="478"/>
          <ac:graphicFrameMkLst>
            <pc:docMk/>
            <pc:sldMk cId="0" sldId="1135"/>
            <ac:graphicFrameMk id="3" creationId="{CD4207E3-EBF1-54AF-A4B6-C3B88BA48D6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1:25.575" v="1954"/>
        <pc:sldMkLst>
          <pc:docMk/>
          <pc:sldMk cId="0" sldId="1136"/>
        </pc:sldMkLst>
        <pc:spChg chg="mod">
          <ac:chgData name="Alan Soloway" userId="0fba1a10-d962-45e3-b40e-c1d035eec118" providerId="ADAL" clId="{498817B4-99BC-4892-9CFE-1A67AD069F91}" dt="2022-11-28T20:16:55.637" v="763" actId="403"/>
          <ac:spMkLst>
            <pc:docMk/>
            <pc:sldMk cId="0" sldId="1136"/>
            <ac:spMk id="4" creationId="{4E980B5C-291D-1C89-D0B6-64E811CFA5B1}"/>
          </ac:spMkLst>
        </pc:spChg>
        <pc:graphicFrameChg chg="add mod modGraphic">
          <ac:chgData name="Alan Soloway" userId="0fba1a10-d962-45e3-b40e-c1d035eec118" providerId="ADAL" clId="{498817B4-99BC-4892-9CFE-1A67AD069F91}" dt="2022-11-29T18:31:25.575" v="1954"/>
          <ac:graphicFrameMkLst>
            <pc:docMk/>
            <pc:sldMk cId="0" sldId="1136"/>
            <ac:graphicFrameMk id="2" creationId="{85153AF6-90E8-77B0-0671-DE4BC3031FEF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05.887" v="1294" actId="478"/>
          <ac:graphicFrameMkLst>
            <pc:docMk/>
            <pc:sldMk cId="0" sldId="1136"/>
            <ac:graphicFrameMk id="3" creationId="{DBD7105F-98DE-B2A9-CF8D-E1519719BD3F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29T16:32:39.515" v="1573" actId="113"/>
        <pc:sldMkLst>
          <pc:docMk/>
          <pc:sldMk cId="1486771013" sldId="1137"/>
        </pc:sldMkLst>
        <pc:spChg chg="mod">
          <ac:chgData name="Alan Soloway" userId="0fba1a10-d962-45e3-b40e-c1d035eec118" providerId="ADAL" clId="{498817B4-99BC-4892-9CFE-1A67AD069F91}" dt="2022-11-29T16:32:39.515" v="1573" actId="113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498817B4-99BC-4892-9CFE-1A67AD069F91}" dt="2022-11-28T21:24:15.456" v="963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3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38"/>
            <ac:spMk id="4" creationId="{F5144905-404F-3F2A-E2D4-D2D6A7626595}"/>
          </ac:spMkLst>
        </pc:spChg>
        <pc:graphicFrameChg chg="add modGraphic">
          <ac:chgData name="Alan Soloway" userId="0fba1a10-d962-45e3-b40e-c1d035eec118" providerId="ADAL" clId="{498817B4-99BC-4892-9CFE-1A67AD069F91}" dt="2022-11-29T18:25:37.812" v="1913" actId="21"/>
          <ac:graphicFrameMkLst>
            <pc:docMk/>
            <pc:sldMk cId="0" sldId="1138"/>
            <ac:graphicFrameMk id="2" creationId="{703A38D3-7BE5-ED66-51B0-FA7453CB06DB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31.666" v="1285" actId="478"/>
          <ac:graphicFrameMkLst>
            <pc:docMk/>
            <pc:sldMk cId="0" sldId="1138"/>
            <ac:graphicFrameMk id="3" creationId="{685579C9-0948-0118-0FEA-74E1F415D5A0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39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39"/>
            <ac:spMk id="4" creationId="{02AA77BF-844C-E1C1-7EFA-4973C1D034DF}"/>
          </ac:spMkLst>
        </pc:spChg>
        <pc:graphicFrameChg chg="add modGraphic">
          <ac:chgData name="Alan Soloway" userId="0fba1a10-d962-45e3-b40e-c1d035eec118" providerId="ADAL" clId="{498817B4-99BC-4892-9CFE-1A67AD069F91}" dt="2022-11-29T18:34:00.206" v="1968" actId="21"/>
          <ac:graphicFrameMkLst>
            <pc:docMk/>
            <pc:sldMk cId="0" sldId="1139"/>
            <ac:graphicFrameMk id="2" creationId="{8C94EDFB-02BA-17B9-3679-86485042E1C6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32.389" v="1302" actId="478"/>
          <ac:graphicFrameMkLst>
            <pc:docMk/>
            <pc:sldMk cId="0" sldId="1139"/>
            <ac:graphicFrameMk id="3" creationId="{550941EF-0C25-383B-F622-D029BB8C1C31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4:44.638" v="1974" actId="21"/>
        <pc:sldMkLst>
          <pc:docMk/>
          <pc:sldMk cId="363133267" sldId="1140"/>
        </pc:sldMkLst>
        <pc:spChg chg="mod">
          <ac:chgData name="Alan Soloway" userId="0fba1a10-d962-45e3-b40e-c1d035eec118" providerId="ADAL" clId="{498817B4-99BC-4892-9CFE-1A67AD069F91}" dt="2022-11-28T18:28:49.025" v="328" actId="403"/>
          <ac:spMkLst>
            <pc:docMk/>
            <pc:sldMk cId="363133267" sldId="1140"/>
            <ac:spMk id="4" creationId="{387A64CA-A3F3-74B6-43F6-16852CDA2B48}"/>
          </ac:spMkLst>
        </pc:spChg>
        <pc:graphicFrameChg chg="add modGraphic">
          <ac:chgData name="Alan Soloway" userId="0fba1a10-d962-45e3-b40e-c1d035eec118" providerId="ADAL" clId="{498817B4-99BC-4892-9CFE-1A67AD069F91}" dt="2022-11-29T18:34:44.638" v="1974" actId="21"/>
          <ac:graphicFrameMkLst>
            <pc:docMk/>
            <pc:sldMk cId="363133267" sldId="1140"/>
            <ac:graphicFrameMk id="2" creationId="{84DE5C4A-06C9-FA0C-8D1E-38A42FFB779B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42.703" v="1305" actId="478"/>
          <ac:graphicFrameMkLst>
            <pc:docMk/>
            <pc:sldMk cId="363133267" sldId="1140"/>
            <ac:graphicFrameMk id="3" creationId="{33E36F74-8EE0-A3F7-7201-7651FB6E4D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2-03T04:33:35.133" v="3042"/>
        <pc:sldMkLst>
          <pc:docMk/>
          <pc:sldMk cId="0" sldId="1141"/>
        </pc:sldMkLst>
        <pc:spChg chg="mod">
          <ac:chgData name="Alan Soloway" userId="0fba1a10-d962-45e3-b40e-c1d035eec118" providerId="ADAL" clId="{498817B4-99BC-4892-9CFE-1A67AD069F91}" dt="2022-12-03T04:33:35.133" v="3042"/>
          <ac:spMkLst>
            <pc:docMk/>
            <pc:sldMk cId="0" sldId="1141"/>
            <ac:spMk id="4" creationId="{96E78928-218B-3A6C-94D1-DFE46F10E3AE}"/>
          </ac:spMkLst>
        </pc:spChg>
        <pc:graphicFrameChg chg="add modGraphic">
          <ac:chgData name="Alan Soloway" userId="0fba1a10-d962-45e3-b40e-c1d035eec118" providerId="ADAL" clId="{498817B4-99BC-4892-9CFE-1A67AD069F91}" dt="2022-11-29T18:41:05.557" v="2005" actId="20577"/>
          <ac:graphicFrameMkLst>
            <pc:docMk/>
            <pc:sldMk cId="0" sldId="1141"/>
            <ac:graphicFrameMk id="2" creationId="{128F6ADE-EA66-87BA-27AA-764612255711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12.359" v="1296" actId="478"/>
          <ac:graphicFrameMkLst>
            <pc:docMk/>
            <pc:sldMk cId="0" sldId="1141"/>
            <ac:graphicFrameMk id="3" creationId="{06813B03-CC2D-9509-D516-5C3D43234C7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21:13:26.117" v="2105" actId="20577"/>
        <pc:sldMkLst>
          <pc:docMk/>
          <pc:sldMk cId="0" sldId="1142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42"/>
            <ac:spMk id="4" creationId="{A20B923F-E199-4178-CE42-352B860B46C7}"/>
          </ac:spMkLst>
        </pc:spChg>
        <pc:graphicFrameChg chg="add del">
          <ac:chgData name="Alan Soloway" userId="0fba1a10-d962-45e3-b40e-c1d035eec118" providerId="ADAL" clId="{498817B4-99BC-4892-9CFE-1A67AD069F91}" dt="2022-11-29T15:44:21.230" v="1282"/>
          <ac:graphicFrameMkLst>
            <pc:docMk/>
            <pc:sldMk cId="0" sldId="1142"/>
            <ac:graphicFrameMk id="2" creationId="{7A825C7E-E046-121D-0403-32F60A1814A4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13.155" v="1280" actId="478"/>
          <ac:graphicFrameMkLst>
            <pc:docMk/>
            <pc:sldMk cId="0" sldId="1142"/>
            <ac:graphicFrameMk id="3" creationId="{A417CFD4-5BB8-9052-919C-7844042AD079}"/>
          </ac:graphicFrameMkLst>
        </pc:graphicFrameChg>
        <pc:graphicFrameChg chg="add mod modGraphic">
          <ac:chgData name="Alan Soloway" userId="0fba1a10-d962-45e3-b40e-c1d035eec118" providerId="ADAL" clId="{498817B4-99BC-4892-9CFE-1A67AD069F91}" dt="2022-11-29T21:13:26.117" v="2105" actId="20577"/>
          <ac:graphicFrameMkLst>
            <pc:docMk/>
            <pc:sldMk cId="0" sldId="1142"/>
            <ac:graphicFrameMk id="5" creationId="{16AD20E2-C745-F276-69F2-D6A17839FF06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35:01.965" v="1976" actId="21"/>
        <pc:sldMkLst>
          <pc:docMk/>
          <pc:sldMk cId="3803426546" sldId="1143"/>
        </pc:sldMkLst>
        <pc:spChg chg="add del mod">
          <ac:chgData name="Alan Soloway" userId="0fba1a10-d962-45e3-b40e-c1d035eec118" providerId="ADAL" clId="{498817B4-99BC-4892-9CFE-1A67AD069F91}" dt="2022-11-28T18:51:40.620" v="472" actId="403"/>
          <ac:spMkLst>
            <pc:docMk/>
            <pc:sldMk cId="3803426546" sldId="1143"/>
            <ac:spMk id="4" creationId="{387A64CA-A3F3-74B6-43F6-16852CDA2B48}"/>
          </ac:spMkLst>
        </pc:spChg>
        <pc:spChg chg="add del mod">
          <ac:chgData name="Alan Soloway" userId="0fba1a10-d962-45e3-b40e-c1d035eec118" providerId="ADAL" clId="{498817B4-99BC-4892-9CFE-1A67AD069F91}" dt="2022-11-28T18:50:50.802" v="454"/>
          <ac:spMkLst>
            <pc:docMk/>
            <pc:sldMk cId="3803426546" sldId="1143"/>
            <ac:spMk id="5" creationId="{9E8AD6BA-C83F-6020-EE55-01FF9AB322FE}"/>
          </ac:spMkLst>
        </pc:spChg>
        <pc:spChg chg="mod">
          <ac:chgData name="Alan Soloway" userId="0fba1a10-d962-45e3-b40e-c1d035eec118" providerId="ADAL" clId="{498817B4-99BC-4892-9CFE-1A67AD069F91}" dt="2022-11-28T18:50:21.495" v="450" actId="20577"/>
          <ac:spMkLst>
            <pc:docMk/>
            <pc:sldMk cId="3803426546" sldId="1143"/>
            <ac:spMk id="7170" creationId="{FE5585AE-F0E2-27D1-0114-FBB37AACE2A5}"/>
          </ac:spMkLst>
        </pc:spChg>
        <pc:graphicFrameChg chg="add del mod">
          <ac:chgData name="Alan Soloway" userId="0fba1a10-d962-45e3-b40e-c1d035eec118" providerId="ADAL" clId="{498817B4-99BC-4892-9CFE-1A67AD069F91}" dt="2022-11-28T18:50:50.802" v="454"/>
          <ac:graphicFrameMkLst>
            <pc:docMk/>
            <pc:sldMk cId="3803426546" sldId="1143"/>
            <ac:graphicFrameMk id="2" creationId="{50F983AE-B672-748A-2897-F7CC3E2F6C61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5:01.965" v="1976" actId="21"/>
          <ac:graphicFrameMkLst>
            <pc:docMk/>
            <pc:sldMk cId="3803426546" sldId="1143"/>
            <ac:graphicFrameMk id="2" creationId="{DFB35103-2DF9-3F03-3932-8253BE6D0264}"/>
          </ac:graphicFrameMkLst>
        </pc:graphicFrameChg>
        <pc:graphicFrameChg chg="add del mod modGraphic">
          <ac:chgData name="Alan Soloway" userId="0fba1a10-d962-45e3-b40e-c1d035eec118" providerId="ADAL" clId="{498817B4-99BC-4892-9CFE-1A67AD069F91}" dt="2022-11-29T15:45:46.323" v="1306" actId="478"/>
          <ac:graphicFrameMkLst>
            <pc:docMk/>
            <pc:sldMk cId="3803426546" sldId="1143"/>
            <ac:graphicFrameMk id="3" creationId="{33E36F74-8EE0-A3F7-7201-7651FB6E4DCF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1380869109" sldId="1144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1380869109" sldId="1144"/>
            <ac:spMk id="4" creationId="{387A64CA-A3F3-74B6-43F6-16852CDA2B48}"/>
          </ac:spMkLst>
        </pc:spChg>
        <pc:spChg chg="mod">
          <ac:chgData name="Alan Soloway" userId="0fba1a10-d962-45e3-b40e-c1d035eec118" providerId="ADAL" clId="{498817B4-99BC-4892-9CFE-1A67AD069F91}" dt="2022-11-28T19:04:12.915" v="558" actId="20577"/>
          <ac:spMkLst>
            <pc:docMk/>
            <pc:sldMk cId="1380869109" sldId="1144"/>
            <ac:spMk id="7170" creationId="{FE5585AE-F0E2-27D1-0114-FBB37AACE2A5}"/>
          </ac:spMkLst>
        </pc:spChg>
        <pc:graphicFrameChg chg="add modGraphic">
          <ac:chgData name="Alan Soloway" userId="0fba1a10-d962-45e3-b40e-c1d035eec118" providerId="ADAL" clId="{498817B4-99BC-4892-9CFE-1A67AD069F91}" dt="2022-11-29T18:35:18.115" v="1978" actId="21"/>
          <ac:graphicFrameMkLst>
            <pc:docMk/>
            <pc:sldMk cId="1380869109" sldId="1144"/>
            <ac:graphicFrameMk id="2" creationId="{A73E3009-96A1-34F5-6D31-0CB53BBFD61D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49.516" v="1307" actId="478"/>
          <ac:graphicFrameMkLst>
            <pc:docMk/>
            <pc:sldMk cId="1380869109" sldId="1144"/>
            <ac:graphicFrameMk id="3" creationId="{33E36F74-8EE0-A3F7-7201-7651FB6E4DCF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35:39.875" v="1980" actId="21"/>
        <pc:sldMkLst>
          <pc:docMk/>
          <pc:sldMk cId="2915568671" sldId="1145"/>
        </pc:sldMkLst>
        <pc:spChg chg="mod">
          <ac:chgData name="Alan Soloway" userId="0fba1a10-d962-45e3-b40e-c1d035eec118" providerId="ADAL" clId="{498817B4-99BC-4892-9CFE-1A67AD069F91}" dt="2022-11-28T19:58:17.573" v="663" actId="14100"/>
          <ac:spMkLst>
            <pc:docMk/>
            <pc:sldMk cId="2915568671" sldId="1145"/>
            <ac:spMk id="4" creationId="{387A64CA-A3F3-74B6-43F6-16852CDA2B48}"/>
          </ac:spMkLst>
        </pc:spChg>
        <pc:spChg chg="mod">
          <ac:chgData name="Alan Soloway" userId="0fba1a10-d962-45e3-b40e-c1d035eec118" providerId="ADAL" clId="{498817B4-99BC-4892-9CFE-1A67AD069F91}" dt="2022-11-28T19:57:31.435" v="653" actId="20577"/>
          <ac:spMkLst>
            <pc:docMk/>
            <pc:sldMk cId="2915568671" sldId="1145"/>
            <ac:spMk id="7170" creationId="{FE5585AE-F0E2-27D1-0114-FBB37AACE2A5}"/>
          </ac:spMkLst>
        </pc:spChg>
        <pc:graphicFrameChg chg="add modGraphic">
          <ac:chgData name="Alan Soloway" userId="0fba1a10-d962-45e3-b40e-c1d035eec118" providerId="ADAL" clId="{498817B4-99BC-4892-9CFE-1A67AD069F91}" dt="2022-11-29T18:35:39.875" v="1980" actId="21"/>
          <ac:graphicFrameMkLst>
            <pc:docMk/>
            <pc:sldMk cId="2915568671" sldId="1145"/>
            <ac:graphicFrameMk id="2" creationId="{3307C011-745A-439D-B871-1BD90C0D323A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54.515" v="1308" actId="478"/>
          <ac:graphicFrameMkLst>
            <pc:docMk/>
            <pc:sldMk cId="2915568671" sldId="1145"/>
            <ac:graphicFrameMk id="3" creationId="{33E36F74-8EE0-A3F7-7201-7651FB6E4DCF}"/>
          </ac:graphicFrameMkLst>
        </pc:graphicFrameChg>
      </pc:sldChg>
      <pc:sldChg chg="addSp delSp modSp add del mod">
        <pc:chgData name="Alan Soloway" userId="0fba1a10-d962-45e3-b40e-c1d035eec118" providerId="ADAL" clId="{498817B4-99BC-4892-9CFE-1A67AD069F91}" dt="2022-11-29T18:35:56.785" v="1982" actId="21"/>
        <pc:sldMkLst>
          <pc:docMk/>
          <pc:sldMk cId="3183051460" sldId="1146"/>
        </pc:sldMkLst>
        <pc:spChg chg="mod">
          <ac:chgData name="Alan Soloway" userId="0fba1a10-d962-45e3-b40e-c1d035eec118" providerId="ADAL" clId="{498817B4-99BC-4892-9CFE-1A67AD069F91}" dt="2022-11-28T20:16:08.945" v="756" actId="20577"/>
          <ac:spMkLst>
            <pc:docMk/>
            <pc:sldMk cId="3183051460" sldId="1146"/>
            <ac:spMk id="10242" creationId="{F89C5EBF-4096-B378-D8B1-B3DF89528A6E}"/>
          </ac:spMkLst>
        </pc:spChg>
        <pc:graphicFrameChg chg="add modGraphic">
          <ac:chgData name="Alan Soloway" userId="0fba1a10-d962-45e3-b40e-c1d035eec118" providerId="ADAL" clId="{498817B4-99BC-4892-9CFE-1A67AD069F91}" dt="2022-11-29T18:35:56.785" v="1982" actId="21"/>
          <ac:graphicFrameMkLst>
            <pc:docMk/>
            <pc:sldMk cId="3183051460" sldId="1146"/>
            <ac:graphicFrameMk id="2" creationId="{D4ABE3EA-0F3D-C92C-A5B3-50988DF2D9D8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56.824" v="1309" actId="478"/>
          <ac:graphicFrameMkLst>
            <pc:docMk/>
            <pc:sldMk cId="3183051460" sldId="1146"/>
            <ac:graphicFrameMk id="3" creationId="{46B5C55B-B06D-67A7-E616-4E3DFEE9720E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2976198417" sldId="1147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2976198417" sldId="1147"/>
            <ac:spMk id="2" creationId="{5AFDCEB2-11BC-184D-58A9-E333625586BE}"/>
          </ac:spMkLst>
        </pc:spChg>
        <pc:graphicFrameChg chg="del modGraphic">
          <ac:chgData name="Alan Soloway" userId="0fba1a10-d962-45e3-b40e-c1d035eec118" providerId="ADAL" clId="{498817B4-99BC-4892-9CFE-1A67AD069F91}" dt="2022-11-29T15:46:00.297" v="1310" actId="478"/>
          <ac:graphicFrameMkLst>
            <pc:docMk/>
            <pc:sldMk cId="2976198417" sldId="1147"/>
            <ac:graphicFrameMk id="3" creationId="{642B1F87-E4DC-65C0-690B-5C102B8EEFEF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6:17.140" v="1983" actId="21"/>
          <ac:graphicFrameMkLst>
            <pc:docMk/>
            <pc:sldMk cId="2976198417" sldId="1147"/>
            <ac:graphicFrameMk id="4" creationId="{6610AC5D-62C6-9B39-D595-64977CA48639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0" sldId="114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48"/>
            <ac:spMk id="4" creationId="{01FB2396-30FE-947D-3924-FDFB30A0DA54}"/>
          </ac:spMkLst>
        </pc:spChg>
        <pc:graphicFrameChg chg="add modGraphic">
          <ac:chgData name="Alan Soloway" userId="0fba1a10-d962-45e3-b40e-c1d035eec118" providerId="ADAL" clId="{498817B4-99BC-4892-9CFE-1A67AD069F91}" dt="2022-11-29T18:26:00.725" v="1921" actId="21"/>
          <ac:graphicFrameMkLst>
            <pc:docMk/>
            <pc:sldMk cId="0" sldId="1148"/>
            <ac:graphicFrameMk id="2" creationId="{D25B8854-AFAC-71AC-0101-8809415BC848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34.828" v="1286" actId="478"/>
          <ac:graphicFrameMkLst>
            <pc:docMk/>
            <pc:sldMk cId="0" sldId="1148"/>
            <ac:graphicFrameMk id="5" creationId="{963561C5-AF9F-F20D-61D9-C88298859C07}"/>
          </ac:graphicFrameMkLst>
        </pc:graphicFrameChg>
      </pc:sldChg>
      <pc:sldChg chg="modSp add del mod">
        <pc:chgData name="Alan Soloway" userId="0fba1a10-d962-45e3-b40e-c1d035eec118" providerId="ADAL" clId="{498817B4-99BC-4892-9CFE-1A67AD069F91}" dt="2022-11-29T15:57:47.292" v="1347" actId="47"/>
        <pc:sldMkLst>
          <pc:docMk/>
          <pc:sldMk cId="311584391" sldId="1149"/>
        </pc:sldMkLst>
        <pc:spChg chg="mod">
          <ac:chgData name="Alan Soloway" userId="0fba1a10-d962-45e3-b40e-c1d035eec118" providerId="ADAL" clId="{498817B4-99BC-4892-9CFE-1A67AD069F91}" dt="2022-11-29T15:42:50.572" v="1263" actId="20577"/>
          <ac:spMkLst>
            <pc:docMk/>
            <pc:sldMk cId="311584391" sldId="1149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498817B4-99BC-4892-9CFE-1A67AD069F91}" dt="2022-11-29T15:56:38.791" v="1328" actId="21"/>
          <ac:graphicFrameMkLst>
            <pc:docMk/>
            <pc:sldMk cId="311584391" sldId="1149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18:44:28.847" v="2042" actId="20577"/>
        <pc:sldMkLst>
          <pc:docMk/>
          <pc:sldMk cId="1934624053" sldId="1149"/>
        </pc:sldMkLst>
        <pc:spChg chg="mod">
          <ac:chgData name="Alan Soloway" userId="0fba1a10-d962-45e3-b40e-c1d035eec118" providerId="ADAL" clId="{498817B4-99BC-4892-9CFE-1A67AD069F91}" dt="2022-11-29T18:44:28.847" v="2042" actId="20577"/>
          <ac:spMkLst>
            <pc:docMk/>
            <pc:sldMk cId="1934624053" sldId="1149"/>
            <ac:spMk id="4" creationId="{96E78928-218B-3A6C-94D1-DFE46F10E3AE}"/>
          </ac:spMkLst>
        </pc:spChg>
        <pc:spChg chg="mod">
          <ac:chgData name="Alan Soloway" userId="0fba1a10-d962-45e3-b40e-c1d035eec118" providerId="ADAL" clId="{498817B4-99BC-4892-9CFE-1A67AD069F91}" dt="2022-11-29T18:30:48.292" v="1951" actId="20577"/>
          <ac:spMkLst>
            <pc:docMk/>
            <pc:sldMk cId="1934624053" sldId="1149"/>
            <ac:spMk id="7170" creationId="{CD594566-9CCC-BAD6-F3DF-4667D897F052}"/>
          </ac:spMkLst>
        </pc:spChg>
        <pc:graphicFrameChg chg="modGraphic">
          <ac:chgData name="Alan Soloway" userId="0fba1a10-d962-45e3-b40e-c1d035eec118" providerId="ADAL" clId="{498817B4-99BC-4892-9CFE-1A67AD069F91}" dt="2022-11-29T18:37:56.639" v="2001" actId="20577"/>
          <ac:graphicFrameMkLst>
            <pc:docMk/>
            <pc:sldMk cId="1934624053" sldId="1149"/>
            <ac:graphicFrameMk id="2" creationId="{128F6ADE-EA66-87BA-27AA-764612255711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22:27:00.397" v="2948" actId="6549"/>
        <pc:sldMkLst>
          <pc:docMk/>
          <pc:sldMk cId="2811349686" sldId="1150"/>
        </pc:sldMkLst>
        <pc:spChg chg="mod">
          <ac:chgData name="Alan Soloway" userId="0fba1a10-d962-45e3-b40e-c1d035eec118" providerId="ADAL" clId="{498817B4-99BC-4892-9CFE-1A67AD069F91}" dt="2022-11-29T22:27:00.397" v="2948" actId="6549"/>
          <ac:spMkLst>
            <pc:docMk/>
            <pc:sldMk cId="2811349686" sldId="1150"/>
            <ac:spMk id="2" creationId="{5AFDCEB2-11BC-184D-58A9-E333625586BE}"/>
          </ac:spMkLst>
        </pc:spChg>
        <pc:spChg chg="mod">
          <ac:chgData name="Alan Soloway" userId="0fba1a10-d962-45e3-b40e-c1d035eec118" providerId="ADAL" clId="{498817B4-99BC-4892-9CFE-1A67AD069F91}" dt="2022-11-29T21:32:27.949" v="2157" actId="20577"/>
          <ac:spMkLst>
            <pc:docMk/>
            <pc:sldMk cId="2811349686" sldId="1150"/>
            <ac:spMk id="8194" creationId="{4B5EAFD8-B6A7-3279-D925-5FA3DBF2C14E}"/>
          </ac:spMkLst>
        </pc:spChg>
        <pc:graphicFrameChg chg="mod">
          <ac:chgData name="Alan Soloway" userId="0fba1a10-d962-45e3-b40e-c1d035eec118" providerId="ADAL" clId="{498817B4-99BC-4892-9CFE-1A67AD069F91}" dt="2022-11-29T21:32:56.197" v="2160"/>
          <ac:graphicFrameMkLst>
            <pc:docMk/>
            <pc:sldMk cId="2811349686" sldId="1150"/>
            <ac:graphicFrameMk id="4" creationId="{6610AC5D-62C6-9B39-D595-64977CA48639}"/>
          </ac:graphicFrameMkLst>
        </pc:graphicFrameChg>
      </pc:sldChg>
      <pc:sldChg chg="modSp add del mod">
        <pc:chgData name="Alan Soloway" userId="0fba1a10-d962-45e3-b40e-c1d035eec118" providerId="ADAL" clId="{498817B4-99BC-4892-9CFE-1A67AD069F91}" dt="2022-11-29T16:01:12.618" v="1370" actId="47"/>
        <pc:sldMkLst>
          <pc:docMk/>
          <pc:sldMk cId="3682511898" sldId="1150"/>
        </pc:sldMkLst>
        <pc:spChg chg="mod">
          <ac:chgData name="Alan Soloway" userId="0fba1a10-d962-45e3-b40e-c1d035eec118" providerId="ADAL" clId="{498817B4-99BC-4892-9CFE-1A67AD069F91}" dt="2022-11-29T15:40:49.372" v="1214" actId="20577"/>
          <ac:spMkLst>
            <pc:docMk/>
            <pc:sldMk cId="3682511898" sldId="1150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498817B4-99BC-4892-9CFE-1A67AD069F91}" dt="2022-11-29T15:42:20.002" v="1229" actId="20577"/>
          <ac:graphicFrameMkLst>
            <pc:docMk/>
            <pc:sldMk cId="3682511898" sldId="1150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22:27:42.852" v="2950"/>
        <pc:sldMkLst>
          <pc:docMk/>
          <pc:sldMk cId="1426030642" sldId="1151"/>
        </pc:sldMkLst>
        <pc:spChg chg="mod">
          <ac:chgData name="Alan Soloway" userId="0fba1a10-d962-45e3-b40e-c1d035eec118" providerId="ADAL" clId="{498817B4-99BC-4892-9CFE-1A67AD069F91}" dt="2022-11-29T22:27:03.828" v="2949" actId="6549"/>
          <ac:spMkLst>
            <pc:docMk/>
            <pc:sldMk cId="1426030642" sldId="1151"/>
            <ac:spMk id="2" creationId="{5AFDCEB2-11BC-184D-58A9-E333625586BE}"/>
          </ac:spMkLst>
        </pc:spChg>
        <pc:spChg chg="mod">
          <ac:chgData name="Alan Soloway" userId="0fba1a10-d962-45e3-b40e-c1d035eec118" providerId="ADAL" clId="{498817B4-99BC-4892-9CFE-1A67AD069F91}" dt="2022-11-29T22:26:40.252" v="2947" actId="20577"/>
          <ac:spMkLst>
            <pc:docMk/>
            <pc:sldMk cId="1426030642" sldId="1151"/>
            <ac:spMk id="8194" creationId="{4B5EAFD8-B6A7-3279-D925-5FA3DBF2C14E}"/>
          </ac:spMkLst>
        </pc:spChg>
        <pc:graphicFrameChg chg="mod">
          <ac:chgData name="Alan Soloway" userId="0fba1a10-d962-45e3-b40e-c1d035eec118" providerId="ADAL" clId="{498817B4-99BC-4892-9CFE-1A67AD069F91}" dt="2022-11-29T22:27:42.852" v="2950"/>
          <ac:graphicFrameMkLst>
            <pc:docMk/>
            <pc:sldMk cId="1426030642" sldId="1151"/>
            <ac:graphicFrameMk id="4" creationId="{6610AC5D-62C6-9B39-D595-64977CA48639}"/>
          </ac:graphicFrameMkLst>
        </pc:graphicFrameChg>
      </pc:sldChg>
      <pc:sldChg chg="add del">
        <pc:chgData name="Alan Soloway" userId="0fba1a10-d962-45e3-b40e-c1d035eec118" providerId="ADAL" clId="{498817B4-99BC-4892-9CFE-1A67AD069F91}" dt="2022-11-29T22:23:10.637" v="2806" actId="47"/>
        <pc:sldMkLst>
          <pc:docMk/>
          <pc:sldMk cId="1809149354" sldId="1151"/>
        </pc:sldMkLst>
      </pc:sldChg>
      <pc:sldChg chg="modSp add del">
        <pc:chgData name="Alan Soloway" userId="0fba1a10-d962-45e3-b40e-c1d035eec118" providerId="ADAL" clId="{498817B4-99BC-4892-9CFE-1A67AD069F91}" dt="2022-11-29T16:01:15.852" v="1371" actId="47"/>
        <pc:sldMkLst>
          <pc:docMk/>
          <pc:sldMk cId="3772142913" sldId="1151"/>
        </pc:sldMkLst>
        <pc:graphicFrameChg chg="mod">
          <ac:chgData name="Alan Soloway" userId="0fba1a10-d962-45e3-b40e-c1d035eec118" providerId="ADAL" clId="{498817B4-99BC-4892-9CFE-1A67AD069F91}" dt="2022-11-29T16:00:02.223" v="1358"/>
          <ac:graphicFrameMkLst>
            <pc:docMk/>
            <pc:sldMk cId="3772142913" sldId="1151"/>
            <ac:graphicFrameMk id="2" creationId="{8D5D58F9-DFEF-B3E1-CC7A-F422796534EB}"/>
          </ac:graphicFrameMkLst>
        </pc:graphicFrameChg>
      </pc:sldChg>
      <pc:sldChg chg="add del">
        <pc:chgData name="Alan Soloway" userId="0fba1a10-d962-45e3-b40e-c1d035eec118" providerId="ADAL" clId="{498817B4-99BC-4892-9CFE-1A67AD069F91}" dt="2022-11-29T22:24:42.349" v="2930" actId="47"/>
        <pc:sldMkLst>
          <pc:docMk/>
          <pc:sldMk cId="27653743" sldId="1152"/>
        </pc:sldMkLst>
      </pc:sldChg>
      <pc:sldMasterChg chg="modSp mod modSldLayout">
        <pc:chgData name="Alan Soloway" userId="0fba1a10-d962-45e3-b40e-c1d035eec118" providerId="ADAL" clId="{498817B4-99BC-4892-9CFE-1A67AD069F91}" dt="2022-12-06T14:34:42.962" v="3083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498817B4-99BC-4892-9CFE-1A67AD069F91}" dt="2022-11-28T17:37:43.366" v="20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498817B4-99BC-4892-9CFE-1A67AD069F91}" dt="2022-12-06T14:34:42.962" v="3083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498817B4-99BC-4892-9CFE-1A67AD069F91}" dt="2022-11-28T17:37:29.441" v="12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498817B4-99BC-4892-9CFE-1A67AD069F91}" dt="2022-12-06T14:34:42.962" v="3083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1097636C-AA9C-4D9B-945E-D36922023C3B}"/>
    <pc:docChg chg="undo redo custSel addSld delSld modSld sldOrd modMainMaster">
      <pc:chgData name="Alan Soloway" userId="0fba1a10-d962-45e3-b40e-c1d035eec118" providerId="ADAL" clId="{1097636C-AA9C-4D9B-945E-D36922023C3B}" dt="2023-09-06T13:11:32.535" v="2161" actId="20577"/>
      <pc:docMkLst>
        <pc:docMk/>
      </pc:docMkLst>
      <pc:sldChg chg="modSp mod">
        <pc:chgData name="Alan Soloway" userId="0fba1a10-d962-45e3-b40e-c1d035eec118" providerId="ADAL" clId="{1097636C-AA9C-4D9B-945E-D36922023C3B}" dt="2023-09-01T16:27:50.854" v="42" actId="20577"/>
        <pc:sldMkLst>
          <pc:docMk/>
          <pc:sldMk cId="0" sldId="303"/>
        </pc:sldMkLst>
        <pc:spChg chg="mod">
          <ac:chgData name="Alan Soloway" userId="0fba1a10-d962-45e3-b40e-c1d035eec118" providerId="ADAL" clId="{1097636C-AA9C-4D9B-945E-D36922023C3B}" dt="2023-09-01T16:27:50.854" v="42" actId="20577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1097636C-AA9C-4D9B-945E-D36922023C3B}" dt="2023-09-04T16:42:31.407" v="1414" actId="207"/>
        <pc:sldMkLst>
          <pc:docMk/>
          <pc:sldMk cId="2787748043" sldId="533"/>
        </pc:sldMkLst>
        <pc:graphicFrameChg chg="add mod modGraphic">
          <ac:chgData name="Alan Soloway" userId="0fba1a10-d962-45e3-b40e-c1d035eec118" providerId="ADAL" clId="{1097636C-AA9C-4D9B-945E-D36922023C3B}" dt="2023-09-04T16:42:31.407" v="1414" actId="207"/>
          <ac:graphicFrameMkLst>
            <pc:docMk/>
            <pc:sldMk cId="2787748043" sldId="533"/>
            <ac:graphicFrameMk id="2" creationId="{123110C7-0B5C-03CA-CFF6-80108899575A}"/>
          </ac:graphicFrameMkLst>
        </pc:graphicFrameChg>
        <pc:graphicFrameChg chg="del">
          <ac:chgData name="Alan Soloway" userId="0fba1a10-d962-45e3-b40e-c1d035eec118" providerId="ADAL" clId="{1097636C-AA9C-4D9B-945E-D36922023C3B}" dt="2023-09-04T16:41:10.700" v="1389" actId="478"/>
          <ac:graphicFrameMkLst>
            <pc:docMk/>
            <pc:sldMk cId="2787748043" sldId="533"/>
            <ac:graphicFrameMk id="3" creationId="{8F6CEFCD-593E-08A8-D06E-2402FEE3D763}"/>
          </ac:graphicFrameMkLst>
        </pc:graphicFrameChg>
      </pc:sldChg>
      <pc:sldChg chg="modSp mod">
        <pc:chgData name="Alan Soloway" userId="0fba1a10-d962-45e3-b40e-c1d035eec118" providerId="ADAL" clId="{1097636C-AA9C-4D9B-945E-D36922023C3B}" dt="2023-09-04T17:11:39.584" v="1688" actId="6549"/>
        <pc:sldMkLst>
          <pc:docMk/>
          <pc:sldMk cId="4221313708" sldId="537"/>
        </pc:sldMkLst>
        <pc:spChg chg="mod">
          <ac:chgData name="Alan Soloway" userId="0fba1a10-d962-45e3-b40e-c1d035eec118" providerId="ADAL" clId="{1097636C-AA9C-4D9B-945E-D36922023C3B}" dt="2023-09-04T17:11:39.584" v="1688" actId="6549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1097636C-AA9C-4D9B-945E-D36922023C3B}" dt="2023-09-04T17:10:08.011" v="1681" actId="108"/>
        <pc:sldMkLst>
          <pc:docMk/>
          <pc:sldMk cId="132225336" sldId="538"/>
        </pc:sldMkLst>
        <pc:spChg chg="mod">
          <ac:chgData name="Alan Soloway" userId="0fba1a10-d962-45e3-b40e-c1d035eec118" providerId="ADAL" clId="{1097636C-AA9C-4D9B-945E-D36922023C3B}" dt="2023-09-04T17:10:08.011" v="1681" actId="108"/>
          <ac:spMkLst>
            <pc:docMk/>
            <pc:sldMk cId="132225336" sldId="538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1097636C-AA9C-4D9B-945E-D36922023C3B}" dt="2023-09-04T16:33:14.431" v="1385"/>
        <pc:sldMkLst>
          <pc:docMk/>
          <pc:sldMk cId="3557362136" sldId="548"/>
        </pc:sldMkLst>
        <pc:graphicFrameChg chg="mod">
          <ac:chgData name="Alan Soloway" userId="0fba1a10-d962-45e3-b40e-c1d035eec118" providerId="ADAL" clId="{1097636C-AA9C-4D9B-945E-D36922023C3B}" dt="2023-09-04T16:33:14.431" v="1385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097636C-AA9C-4D9B-945E-D36922023C3B}" dt="2023-09-04T16:39:02.020" v="1388"/>
        <pc:sldMkLst>
          <pc:docMk/>
          <pc:sldMk cId="2359965303" sldId="549"/>
        </pc:sldMkLst>
        <pc:graphicFrameChg chg="mod">
          <ac:chgData name="Alan Soloway" userId="0fba1a10-d962-45e3-b40e-c1d035eec118" providerId="ADAL" clId="{1097636C-AA9C-4D9B-945E-D36922023C3B}" dt="2023-09-04T16:39:02.020" v="1388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add del">
        <pc:chgData name="Alan Soloway" userId="0fba1a10-d962-45e3-b40e-c1d035eec118" providerId="ADAL" clId="{1097636C-AA9C-4D9B-945E-D36922023C3B}" dt="2023-09-04T16:55:00.118" v="1541" actId="47"/>
        <pc:sldMkLst>
          <pc:docMk/>
          <pc:sldMk cId="316022195" sldId="551"/>
        </pc:sldMkLst>
      </pc:sldChg>
      <pc:sldChg chg="add del">
        <pc:chgData name="Alan Soloway" userId="0fba1a10-d962-45e3-b40e-c1d035eec118" providerId="ADAL" clId="{1097636C-AA9C-4D9B-945E-D36922023C3B}" dt="2023-09-04T16:55:02.035" v="1542" actId="47"/>
        <pc:sldMkLst>
          <pc:docMk/>
          <pc:sldMk cId="2040643138" sldId="554"/>
        </pc:sldMkLst>
      </pc:sldChg>
      <pc:sldChg chg="modSp mod">
        <pc:chgData name="Alan Soloway" userId="0fba1a10-d962-45e3-b40e-c1d035eec118" providerId="ADAL" clId="{1097636C-AA9C-4D9B-945E-D36922023C3B}" dt="2023-09-04T17:09:52.824" v="1674" actId="6549"/>
        <pc:sldMkLst>
          <pc:docMk/>
          <pc:sldMk cId="2706820255" sldId="555"/>
        </pc:sldMkLst>
        <pc:spChg chg="mod">
          <ac:chgData name="Alan Soloway" userId="0fba1a10-d962-45e3-b40e-c1d035eec118" providerId="ADAL" clId="{1097636C-AA9C-4D9B-945E-D36922023C3B}" dt="2023-09-04T17:09:52.824" v="1674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 mod ord">
        <pc:chgData name="Alan Soloway" userId="0fba1a10-d962-45e3-b40e-c1d035eec118" providerId="ADAL" clId="{1097636C-AA9C-4D9B-945E-D36922023C3B}" dt="2023-09-04T17:26:20.574" v="2123"/>
        <pc:sldMkLst>
          <pc:docMk/>
          <pc:sldMk cId="0" sldId="706"/>
        </pc:sldMkLst>
        <pc:spChg chg="mod">
          <ac:chgData name="Alan Soloway" userId="0fba1a10-d962-45e3-b40e-c1d035eec118" providerId="ADAL" clId="{1097636C-AA9C-4D9B-945E-D36922023C3B}" dt="2023-09-04T16:05:46.125" v="1267" actId="6549"/>
          <ac:spMkLst>
            <pc:docMk/>
            <pc:sldMk cId="0" sldId="706"/>
            <ac:spMk id="4" creationId="{C51BA142-0292-48F8-94DE-9CD911896ADC}"/>
          </ac:spMkLst>
        </pc:spChg>
      </pc:sldChg>
      <pc:sldChg chg="modSp mod">
        <pc:chgData name="Alan Soloway" userId="0fba1a10-d962-45e3-b40e-c1d035eec118" providerId="ADAL" clId="{1097636C-AA9C-4D9B-945E-D36922023C3B}" dt="2023-09-04T17:14:12.727" v="1727" actId="20577"/>
        <pc:sldMkLst>
          <pc:docMk/>
          <pc:sldMk cId="308324996" sldId="967"/>
        </pc:sldMkLst>
        <pc:spChg chg="mod">
          <ac:chgData name="Alan Soloway" userId="0fba1a10-d962-45e3-b40e-c1d035eec118" providerId="ADAL" clId="{1097636C-AA9C-4D9B-945E-D36922023C3B}" dt="2023-09-04T17:14:12.727" v="1727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del">
        <pc:chgData name="Alan Soloway" userId="0fba1a10-d962-45e3-b40e-c1d035eec118" providerId="ADAL" clId="{1097636C-AA9C-4D9B-945E-D36922023C3B}" dt="2023-09-04T16:43:08.526" v="1420" actId="47"/>
        <pc:sldMkLst>
          <pc:docMk/>
          <pc:sldMk cId="0" sldId="1115"/>
        </pc:sldMkLst>
      </pc:sldChg>
      <pc:sldChg chg="del">
        <pc:chgData name="Alan Soloway" userId="0fba1a10-d962-45e3-b40e-c1d035eec118" providerId="ADAL" clId="{1097636C-AA9C-4D9B-945E-D36922023C3B}" dt="2023-09-04T16:05:56.300" v="1268" actId="47"/>
        <pc:sldMkLst>
          <pc:docMk/>
          <pc:sldMk cId="2712885716" sldId="1130"/>
        </pc:sldMkLst>
      </pc:sldChg>
      <pc:sldChg chg="modSp del mod">
        <pc:chgData name="Alan Soloway" userId="0fba1a10-d962-45e3-b40e-c1d035eec118" providerId="ADAL" clId="{1097636C-AA9C-4D9B-945E-D36922023C3B}" dt="2023-09-04T16:45:49.414" v="1478" actId="47"/>
        <pc:sldMkLst>
          <pc:docMk/>
          <pc:sldMk cId="3114860468" sldId="1132"/>
        </pc:sldMkLst>
        <pc:spChg chg="mod">
          <ac:chgData name="Alan Soloway" userId="0fba1a10-d962-45e3-b40e-c1d035eec118" providerId="ADAL" clId="{1097636C-AA9C-4D9B-945E-D36922023C3B}" dt="2023-09-04T16:45:12.769" v="1477" actId="6549"/>
          <ac:spMkLst>
            <pc:docMk/>
            <pc:sldMk cId="3114860468" sldId="1132"/>
            <ac:spMk id="16386" creationId="{00000000-0000-0000-0000-000000000000}"/>
          </ac:spMkLst>
        </pc:spChg>
      </pc:sldChg>
      <pc:sldChg chg="modSp mod ord">
        <pc:chgData name="Alan Soloway" userId="0fba1a10-d962-45e3-b40e-c1d035eec118" providerId="ADAL" clId="{1097636C-AA9C-4D9B-945E-D36922023C3B}" dt="2023-09-06T02:09:10.709" v="2148" actId="20577"/>
        <pc:sldMkLst>
          <pc:docMk/>
          <pc:sldMk cId="3829580410" sldId="1133"/>
        </pc:sldMkLst>
        <pc:spChg chg="mod">
          <ac:chgData name="Alan Soloway" userId="0fba1a10-d962-45e3-b40e-c1d035eec118" providerId="ADAL" clId="{1097636C-AA9C-4D9B-945E-D36922023C3B}" dt="2023-09-04T16:47:59.182" v="1483" actId="20577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1097636C-AA9C-4D9B-945E-D36922023C3B}" dt="2023-09-06T02:09:10.709" v="2148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del">
        <pc:chgData name="Alan Soloway" userId="0fba1a10-d962-45e3-b40e-c1d035eec118" providerId="ADAL" clId="{1097636C-AA9C-4D9B-945E-D36922023C3B}" dt="2023-09-04T16:43:01.523" v="1416" actId="47"/>
        <pc:sldMkLst>
          <pc:docMk/>
          <pc:sldMk cId="0" sldId="1136"/>
        </pc:sldMkLst>
      </pc:sldChg>
      <pc:sldChg chg="modSp mod ord">
        <pc:chgData name="Alan Soloway" userId="0fba1a10-d962-45e3-b40e-c1d035eec118" providerId="ADAL" clId="{1097636C-AA9C-4D9B-945E-D36922023C3B}" dt="2023-09-06T13:11:32.535" v="2161" actId="20577"/>
        <pc:sldMkLst>
          <pc:docMk/>
          <pc:sldMk cId="1486771013" sldId="1137"/>
        </pc:sldMkLst>
        <pc:spChg chg="mod">
          <ac:chgData name="Alan Soloway" userId="0fba1a10-d962-45e3-b40e-c1d035eec118" providerId="ADAL" clId="{1097636C-AA9C-4D9B-945E-D36922023C3B}" dt="2023-09-04T16:05:59.437" v="1270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1097636C-AA9C-4D9B-945E-D36922023C3B}" dt="2023-09-06T13:11:32.535" v="2161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del">
        <pc:chgData name="Alan Soloway" userId="0fba1a10-d962-45e3-b40e-c1d035eec118" providerId="ADAL" clId="{1097636C-AA9C-4D9B-945E-D36922023C3B}" dt="2023-09-04T16:43:12.472" v="1426" actId="47"/>
        <pc:sldMkLst>
          <pc:docMk/>
          <pc:sldMk cId="363133267" sldId="1140"/>
        </pc:sldMkLst>
      </pc:sldChg>
      <pc:sldChg chg="del">
        <pc:chgData name="Alan Soloway" userId="0fba1a10-d962-45e3-b40e-c1d035eec118" providerId="ADAL" clId="{1097636C-AA9C-4D9B-945E-D36922023C3B}" dt="2023-09-04T16:43:13.766" v="1428" actId="47"/>
        <pc:sldMkLst>
          <pc:docMk/>
          <pc:sldMk cId="3698076293" sldId="1145"/>
        </pc:sldMkLst>
      </pc:sldChg>
      <pc:sldChg chg="del">
        <pc:chgData name="Alan Soloway" userId="0fba1a10-d962-45e3-b40e-c1d035eec118" providerId="ADAL" clId="{1097636C-AA9C-4D9B-945E-D36922023C3B}" dt="2023-09-04T16:43:14.754" v="1429" actId="47"/>
        <pc:sldMkLst>
          <pc:docMk/>
          <pc:sldMk cId="3183051460" sldId="1146"/>
        </pc:sldMkLst>
      </pc:sldChg>
      <pc:sldChg chg="modSp mod">
        <pc:chgData name="Alan Soloway" userId="0fba1a10-d962-45e3-b40e-c1d035eec118" providerId="ADAL" clId="{1097636C-AA9C-4D9B-945E-D36922023C3B}" dt="2023-09-06T13:11:16.532" v="2159" actId="6549"/>
        <pc:sldMkLst>
          <pc:docMk/>
          <pc:sldMk cId="1228186463" sldId="1158"/>
        </pc:sldMkLst>
        <pc:spChg chg="mod">
          <ac:chgData name="Alan Soloway" userId="0fba1a10-d962-45e3-b40e-c1d035eec118" providerId="ADAL" clId="{1097636C-AA9C-4D9B-945E-D36922023C3B}" dt="2023-09-06T13:11:16.532" v="2159" actId="6549"/>
          <ac:spMkLst>
            <pc:docMk/>
            <pc:sldMk cId="1228186463" sldId="1158"/>
            <ac:spMk id="3" creationId="{DF5979A1-654D-F17A-0230-A6C8D64C244E}"/>
          </ac:spMkLst>
        </pc:spChg>
      </pc:sldChg>
      <pc:sldChg chg="modSp mod">
        <pc:chgData name="Alan Soloway" userId="0fba1a10-d962-45e3-b40e-c1d035eec118" providerId="ADAL" clId="{1097636C-AA9C-4D9B-945E-D36922023C3B}" dt="2023-09-06T02:34:53.528" v="2158" actId="20577"/>
        <pc:sldMkLst>
          <pc:docMk/>
          <pc:sldMk cId="2503140530" sldId="1159"/>
        </pc:sldMkLst>
        <pc:spChg chg="mod">
          <ac:chgData name="Alan Soloway" userId="0fba1a10-d962-45e3-b40e-c1d035eec118" providerId="ADAL" clId="{1097636C-AA9C-4D9B-945E-D36922023C3B}" dt="2023-09-04T17:18:59.140" v="1876" actId="6549"/>
          <ac:spMkLst>
            <pc:docMk/>
            <pc:sldMk cId="2503140530" sldId="1159"/>
            <ac:spMk id="2" creationId="{BF894623-6CE2-EAA3-0967-A9437871746F}"/>
          </ac:spMkLst>
        </pc:spChg>
        <pc:spChg chg="mod">
          <ac:chgData name="Alan Soloway" userId="0fba1a10-d962-45e3-b40e-c1d035eec118" providerId="ADAL" clId="{1097636C-AA9C-4D9B-945E-D36922023C3B}" dt="2023-09-06T02:34:53.528" v="2158" actId="20577"/>
          <ac:spMkLst>
            <pc:docMk/>
            <pc:sldMk cId="2503140530" sldId="1159"/>
            <ac:spMk id="3" creationId="{DF5979A1-654D-F17A-0230-A6C8D64C244E}"/>
          </ac:spMkLst>
        </pc:spChg>
      </pc:sldChg>
      <pc:sldChg chg="add del">
        <pc:chgData name="Alan Soloway" userId="0fba1a10-d962-45e3-b40e-c1d035eec118" providerId="ADAL" clId="{1097636C-AA9C-4D9B-945E-D36922023C3B}" dt="2023-09-04T17:29:43.972" v="2127" actId="47"/>
        <pc:sldMkLst>
          <pc:docMk/>
          <pc:sldMk cId="1722405001" sldId="1160"/>
        </pc:sldMkLst>
      </pc:sldChg>
      <pc:sldChg chg="del">
        <pc:chgData name="Alan Soloway" userId="0fba1a10-d962-45e3-b40e-c1d035eec118" providerId="ADAL" clId="{1097636C-AA9C-4D9B-945E-D36922023C3B}" dt="2023-09-04T16:43:13.126" v="1427" actId="47"/>
        <pc:sldMkLst>
          <pc:docMk/>
          <pc:sldMk cId="0" sldId="1170"/>
        </pc:sldMkLst>
      </pc:sldChg>
      <pc:sldChg chg="del">
        <pc:chgData name="Alan Soloway" userId="0fba1a10-d962-45e3-b40e-c1d035eec118" providerId="ADAL" clId="{1097636C-AA9C-4D9B-945E-D36922023C3B}" dt="2023-09-04T16:43:10.490" v="1423" actId="47"/>
        <pc:sldMkLst>
          <pc:docMk/>
          <pc:sldMk cId="3130560154" sldId="1171"/>
        </pc:sldMkLst>
      </pc:sldChg>
      <pc:sldChg chg="del">
        <pc:chgData name="Alan Soloway" userId="0fba1a10-d962-45e3-b40e-c1d035eec118" providerId="ADAL" clId="{1097636C-AA9C-4D9B-945E-D36922023C3B}" dt="2023-09-04T16:43:18.147" v="1433" actId="47"/>
        <pc:sldMkLst>
          <pc:docMk/>
          <pc:sldMk cId="3494222092" sldId="1172"/>
        </pc:sldMkLst>
      </pc:sldChg>
      <pc:sldChg chg="del">
        <pc:chgData name="Alan Soloway" userId="0fba1a10-d962-45e3-b40e-c1d035eec118" providerId="ADAL" clId="{1097636C-AA9C-4D9B-945E-D36922023C3B}" dt="2023-09-04T16:43:07.904" v="1419" actId="47"/>
        <pc:sldMkLst>
          <pc:docMk/>
          <pc:sldMk cId="1861679153" sldId="1173"/>
        </pc:sldMkLst>
      </pc:sldChg>
      <pc:sldChg chg="del">
        <pc:chgData name="Alan Soloway" userId="0fba1a10-d962-45e3-b40e-c1d035eec118" providerId="ADAL" clId="{1097636C-AA9C-4D9B-945E-D36922023C3B}" dt="2023-09-04T16:43:06.538" v="1417" actId="47"/>
        <pc:sldMkLst>
          <pc:docMk/>
          <pc:sldMk cId="0" sldId="1174"/>
        </pc:sldMkLst>
      </pc:sldChg>
      <pc:sldChg chg="del">
        <pc:chgData name="Alan Soloway" userId="0fba1a10-d962-45e3-b40e-c1d035eec118" providerId="ADAL" clId="{1097636C-AA9C-4D9B-945E-D36922023C3B}" dt="2023-09-04T16:43:11.149" v="1424" actId="47"/>
        <pc:sldMkLst>
          <pc:docMk/>
          <pc:sldMk cId="3186602481" sldId="1175"/>
        </pc:sldMkLst>
      </pc:sldChg>
      <pc:sldChg chg="del">
        <pc:chgData name="Alan Soloway" userId="0fba1a10-d962-45e3-b40e-c1d035eec118" providerId="ADAL" clId="{1097636C-AA9C-4D9B-945E-D36922023C3B}" dt="2023-09-04T16:43:09.766" v="1422" actId="47"/>
        <pc:sldMkLst>
          <pc:docMk/>
          <pc:sldMk cId="3194980789" sldId="1176"/>
        </pc:sldMkLst>
      </pc:sldChg>
      <pc:sldChg chg="del">
        <pc:chgData name="Alan Soloway" userId="0fba1a10-d962-45e3-b40e-c1d035eec118" providerId="ADAL" clId="{1097636C-AA9C-4D9B-945E-D36922023C3B}" dt="2023-09-04T16:43:15.766" v="1430" actId="47"/>
        <pc:sldMkLst>
          <pc:docMk/>
          <pc:sldMk cId="0" sldId="1177"/>
        </pc:sldMkLst>
      </pc:sldChg>
      <pc:sldChg chg="del">
        <pc:chgData name="Alan Soloway" userId="0fba1a10-d962-45e3-b40e-c1d035eec118" providerId="ADAL" clId="{1097636C-AA9C-4D9B-945E-D36922023C3B}" dt="2023-09-04T16:43:16.563" v="1431" actId="47"/>
        <pc:sldMkLst>
          <pc:docMk/>
          <pc:sldMk cId="0" sldId="1178"/>
        </pc:sldMkLst>
      </pc:sldChg>
      <pc:sldChg chg="del">
        <pc:chgData name="Alan Soloway" userId="0fba1a10-d962-45e3-b40e-c1d035eec118" providerId="ADAL" clId="{1097636C-AA9C-4D9B-945E-D36922023C3B}" dt="2023-09-04T16:43:17.363" v="1432" actId="47"/>
        <pc:sldMkLst>
          <pc:docMk/>
          <pc:sldMk cId="0" sldId="1179"/>
        </pc:sldMkLst>
      </pc:sldChg>
      <pc:sldChg chg="del">
        <pc:chgData name="Alan Soloway" userId="0fba1a10-d962-45e3-b40e-c1d035eec118" providerId="ADAL" clId="{1097636C-AA9C-4D9B-945E-D36922023C3B}" dt="2023-09-04T16:43:00.532" v="1415" actId="47"/>
        <pc:sldMkLst>
          <pc:docMk/>
          <pc:sldMk cId="0" sldId="1180"/>
        </pc:sldMkLst>
      </pc:sldChg>
      <pc:sldChg chg="del">
        <pc:chgData name="Alan Soloway" userId="0fba1a10-d962-45e3-b40e-c1d035eec118" providerId="ADAL" clId="{1097636C-AA9C-4D9B-945E-D36922023C3B}" dt="2023-09-04T16:43:09.109" v="1421" actId="47"/>
        <pc:sldMkLst>
          <pc:docMk/>
          <pc:sldMk cId="0" sldId="1181"/>
        </pc:sldMkLst>
      </pc:sldChg>
      <pc:sldChg chg="del">
        <pc:chgData name="Alan Soloway" userId="0fba1a10-d962-45e3-b40e-c1d035eec118" providerId="ADAL" clId="{1097636C-AA9C-4D9B-945E-D36922023C3B}" dt="2023-09-04T16:43:07.207" v="1418" actId="47"/>
        <pc:sldMkLst>
          <pc:docMk/>
          <pc:sldMk cId="0" sldId="1182"/>
        </pc:sldMkLst>
      </pc:sldChg>
      <pc:sldChg chg="del">
        <pc:chgData name="Alan Soloway" userId="0fba1a10-d962-45e3-b40e-c1d035eec118" providerId="ADAL" clId="{1097636C-AA9C-4D9B-945E-D36922023C3B}" dt="2023-09-04T16:43:11.795" v="1425" actId="47"/>
        <pc:sldMkLst>
          <pc:docMk/>
          <pc:sldMk cId="0" sldId="1183"/>
        </pc:sldMkLst>
      </pc:sldChg>
      <pc:sldMasterChg chg="modSp mod modSldLayout">
        <pc:chgData name="Alan Soloway" userId="0fba1a10-d962-45e3-b40e-c1d035eec118" providerId="ADAL" clId="{1097636C-AA9C-4D9B-945E-D36922023C3B}" dt="2023-09-04T17:06:59.874" v="1646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1097636C-AA9C-4D9B-945E-D36922023C3B}" dt="2023-09-01T16:27:40.726" v="40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1097636C-AA9C-4D9B-945E-D36922023C3B}" dt="2023-09-04T17:06:59.874" v="1646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1097636C-AA9C-4D9B-945E-D36922023C3B}" dt="2023-09-01T16:27:08.836" v="16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1097636C-AA9C-4D9B-945E-D36922023C3B}" dt="2023-09-04T17:06:59.874" v="1646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8672294C-BDA2-4976-93B3-DB36122A056A}"/>
    <pc:docChg chg="undo redo custSel addSld delSld modSld sldOrd modMainMaster">
      <pc:chgData name="Alan Soloway" userId="0fba1a10-d962-45e3-b40e-c1d035eec118" providerId="ADAL" clId="{8672294C-BDA2-4976-93B3-DB36122A056A}" dt="2023-12-06T17:50:00.750" v="1980" actId="6549"/>
      <pc:docMkLst>
        <pc:docMk/>
      </pc:docMkLst>
      <pc:sldChg chg="modSp mod">
        <pc:chgData name="Alan Soloway" userId="0fba1a10-d962-45e3-b40e-c1d035eec118" providerId="ADAL" clId="{8672294C-BDA2-4976-93B3-DB36122A056A}" dt="2023-11-27T15:38:14.831" v="20" actId="20577"/>
        <pc:sldMkLst>
          <pc:docMk/>
          <pc:sldMk cId="0" sldId="303"/>
        </pc:sldMkLst>
        <pc:spChg chg="mod">
          <ac:chgData name="Alan Soloway" userId="0fba1a10-d962-45e3-b40e-c1d035eec118" providerId="ADAL" clId="{8672294C-BDA2-4976-93B3-DB36122A056A}" dt="2023-11-27T15:38:14.831" v="20" actId="20577"/>
          <ac:spMkLst>
            <pc:docMk/>
            <pc:sldMk cId="0" sldId="303"/>
            <ac:spMk id="9219" creationId="{8EE155D7-4578-4DE9-B201-A26BBC2A7B65}"/>
          </ac:spMkLst>
        </pc:spChg>
      </pc:sldChg>
      <pc:sldChg chg="add ord modTransition">
        <pc:chgData name="Alan Soloway" userId="0fba1a10-d962-45e3-b40e-c1d035eec118" providerId="ADAL" clId="{8672294C-BDA2-4976-93B3-DB36122A056A}" dt="2023-12-05T14:36:55.556" v="1419"/>
        <pc:sldMkLst>
          <pc:docMk/>
          <pc:sldMk cId="9375659" sldId="364"/>
        </pc:sldMkLst>
      </pc:sldChg>
      <pc:sldChg chg="add">
        <pc:chgData name="Alan Soloway" userId="0fba1a10-d962-45e3-b40e-c1d035eec118" providerId="ADAL" clId="{8672294C-BDA2-4976-93B3-DB36122A056A}" dt="2023-11-27T20:31:21.514" v="1312"/>
        <pc:sldMkLst>
          <pc:docMk/>
          <pc:sldMk cId="767137154" sldId="367"/>
        </pc:sldMkLst>
      </pc:sldChg>
      <pc:sldChg chg="addSp delSp modSp mod">
        <pc:chgData name="Alan Soloway" userId="0fba1a10-d962-45e3-b40e-c1d035eec118" providerId="ADAL" clId="{8672294C-BDA2-4976-93B3-DB36122A056A}" dt="2023-11-27T20:11:19.292" v="951" actId="1076"/>
        <pc:sldMkLst>
          <pc:docMk/>
          <pc:sldMk cId="2787748043" sldId="533"/>
        </pc:sldMkLst>
        <pc:graphicFrameChg chg="del">
          <ac:chgData name="Alan Soloway" userId="0fba1a10-d962-45e3-b40e-c1d035eec118" providerId="ADAL" clId="{8672294C-BDA2-4976-93B3-DB36122A056A}" dt="2023-11-27T19:37:48.115" v="929" actId="478"/>
          <ac:graphicFrameMkLst>
            <pc:docMk/>
            <pc:sldMk cId="2787748043" sldId="533"/>
            <ac:graphicFrameMk id="2" creationId="{123110C7-0B5C-03CA-CFF6-80108899575A}"/>
          </ac:graphicFrameMkLst>
        </pc:graphicFrameChg>
        <pc:graphicFrameChg chg="add mod modGraphic">
          <ac:chgData name="Alan Soloway" userId="0fba1a10-d962-45e3-b40e-c1d035eec118" providerId="ADAL" clId="{8672294C-BDA2-4976-93B3-DB36122A056A}" dt="2023-11-27T20:11:19.292" v="951" actId="1076"/>
          <ac:graphicFrameMkLst>
            <pc:docMk/>
            <pc:sldMk cId="2787748043" sldId="533"/>
            <ac:graphicFrameMk id="3" creationId="{1826D4BF-D652-9BB2-262D-A90C36C71769}"/>
          </ac:graphicFrameMkLst>
        </pc:graphicFrameChg>
      </pc:sldChg>
      <pc:sldChg chg="modSp mod">
        <pc:chgData name="Alan Soloway" userId="0fba1a10-d962-45e3-b40e-c1d035eec118" providerId="ADAL" clId="{8672294C-BDA2-4976-93B3-DB36122A056A}" dt="2023-12-06T17:49:39.974" v="1978"/>
        <pc:sldMkLst>
          <pc:docMk/>
          <pc:sldMk cId="4221313708" sldId="537"/>
        </pc:sldMkLst>
        <pc:spChg chg="mod">
          <ac:chgData name="Alan Soloway" userId="0fba1a10-d962-45e3-b40e-c1d035eec118" providerId="ADAL" clId="{8672294C-BDA2-4976-93B3-DB36122A056A}" dt="2023-12-05T17:30:04.671" v="1643" actId="20577"/>
          <ac:spMkLst>
            <pc:docMk/>
            <pc:sldMk cId="4221313708" sldId="537"/>
            <ac:spMk id="19458" creationId="{00000000-0000-0000-0000-000000000000}"/>
          </ac:spMkLst>
        </pc:spChg>
        <pc:spChg chg="mod">
          <ac:chgData name="Alan Soloway" userId="0fba1a10-d962-45e3-b40e-c1d035eec118" providerId="ADAL" clId="{8672294C-BDA2-4976-93B3-DB36122A056A}" dt="2023-12-06T17:49:39.974" v="1978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8672294C-BDA2-4976-93B3-DB36122A056A}" dt="2023-12-05T17:37:55.776" v="1774" actId="6549"/>
        <pc:sldMkLst>
          <pc:docMk/>
          <pc:sldMk cId="132225336" sldId="538"/>
        </pc:sldMkLst>
        <pc:spChg chg="mod">
          <ac:chgData name="Alan Soloway" userId="0fba1a10-d962-45e3-b40e-c1d035eec118" providerId="ADAL" clId="{8672294C-BDA2-4976-93B3-DB36122A056A}" dt="2023-12-05T17:32:16.784" v="1676" actId="20577"/>
          <ac:spMkLst>
            <pc:docMk/>
            <pc:sldMk cId="132225336" sldId="538"/>
            <ac:spMk id="20482" creationId="{00000000-0000-0000-0000-000000000000}"/>
          </ac:spMkLst>
        </pc:spChg>
        <pc:spChg chg="mod">
          <ac:chgData name="Alan Soloway" userId="0fba1a10-d962-45e3-b40e-c1d035eec118" providerId="ADAL" clId="{8672294C-BDA2-4976-93B3-DB36122A056A}" dt="2023-12-05T17:37:55.776" v="1774" actId="6549"/>
          <ac:spMkLst>
            <pc:docMk/>
            <pc:sldMk cId="132225336" sldId="538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8672294C-BDA2-4976-93B3-DB36122A056A}" dt="2023-11-27T19:06:34.387" v="853"/>
        <pc:sldMkLst>
          <pc:docMk/>
          <pc:sldMk cId="3557362136" sldId="548"/>
        </pc:sldMkLst>
        <pc:graphicFrameChg chg="mod">
          <ac:chgData name="Alan Soloway" userId="0fba1a10-d962-45e3-b40e-c1d035eec118" providerId="ADAL" clId="{8672294C-BDA2-4976-93B3-DB36122A056A}" dt="2023-11-27T19:06:34.387" v="853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 ord">
        <pc:chgData name="Alan Soloway" userId="0fba1a10-d962-45e3-b40e-c1d035eec118" providerId="ADAL" clId="{8672294C-BDA2-4976-93B3-DB36122A056A}" dt="2023-11-27T19:14:49.067" v="860"/>
        <pc:sldMkLst>
          <pc:docMk/>
          <pc:sldMk cId="2359965303" sldId="549"/>
        </pc:sldMkLst>
        <pc:graphicFrameChg chg="mod">
          <ac:chgData name="Alan Soloway" userId="0fba1a10-d962-45e3-b40e-c1d035eec118" providerId="ADAL" clId="{8672294C-BDA2-4976-93B3-DB36122A056A}" dt="2023-11-27T19:13:31.190" v="858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8672294C-BDA2-4976-93B3-DB36122A056A}" dt="2023-12-05T17:39:22.117" v="1811" actId="20577"/>
        <pc:sldMkLst>
          <pc:docMk/>
          <pc:sldMk cId="2706820255" sldId="555"/>
        </pc:sldMkLst>
        <pc:spChg chg="mod">
          <ac:chgData name="Alan Soloway" userId="0fba1a10-d962-45e3-b40e-c1d035eec118" providerId="ADAL" clId="{8672294C-BDA2-4976-93B3-DB36122A056A}" dt="2023-12-05T17:32:22.472" v="1680" actId="20577"/>
          <ac:spMkLst>
            <pc:docMk/>
            <pc:sldMk cId="2706820255" sldId="555"/>
            <ac:spMk id="20482" creationId="{00000000-0000-0000-0000-000000000000}"/>
          </ac:spMkLst>
        </pc:spChg>
        <pc:spChg chg="mod">
          <ac:chgData name="Alan Soloway" userId="0fba1a10-d962-45e3-b40e-c1d035eec118" providerId="ADAL" clId="{8672294C-BDA2-4976-93B3-DB36122A056A}" dt="2023-12-05T17:39:22.117" v="1811" actId="20577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 mod">
        <pc:chgData name="Alan Soloway" userId="0fba1a10-d962-45e3-b40e-c1d035eec118" providerId="ADAL" clId="{8672294C-BDA2-4976-93B3-DB36122A056A}" dt="2023-12-06T16:59:48.929" v="1965" actId="20577"/>
        <pc:sldMkLst>
          <pc:docMk/>
          <pc:sldMk cId="0" sldId="706"/>
        </pc:sldMkLst>
        <pc:spChg chg="mod">
          <ac:chgData name="Alan Soloway" userId="0fba1a10-d962-45e3-b40e-c1d035eec118" providerId="ADAL" clId="{8672294C-BDA2-4976-93B3-DB36122A056A}" dt="2023-12-06T16:59:48.929" v="1965" actId="20577"/>
          <ac:spMkLst>
            <pc:docMk/>
            <pc:sldMk cId="0" sldId="706"/>
            <ac:spMk id="4" creationId="{C51BA142-0292-48F8-94DE-9CD911896ADC}"/>
          </ac:spMkLst>
        </pc:spChg>
      </pc:sldChg>
      <pc:sldChg chg="modSp mod">
        <pc:chgData name="Alan Soloway" userId="0fba1a10-d962-45e3-b40e-c1d035eec118" providerId="ADAL" clId="{8672294C-BDA2-4976-93B3-DB36122A056A}" dt="2023-11-27T20:18:37.390" v="1102" actId="20577"/>
        <pc:sldMkLst>
          <pc:docMk/>
          <pc:sldMk cId="308324996" sldId="967"/>
        </pc:sldMkLst>
        <pc:spChg chg="mod">
          <ac:chgData name="Alan Soloway" userId="0fba1a10-d962-45e3-b40e-c1d035eec118" providerId="ADAL" clId="{8672294C-BDA2-4976-93B3-DB36122A056A}" dt="2023-11-27T20:18:37.390" v="1102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modSp mod">
        <pc:chgData name="Alan Soloway" userId="0fba1a10-d962-45e3-b40e-c1d035eec118" providerId="ADAL" clId="{8672294C-BDA2-4976-93B3-DB36122A056A}" dt="2023-12-06T17:02:47.504" v="1975" actId="20577"/>
        <pc:sldMkLst>
          <pc:docMk/>
          <pc:sldMk cId="3829580410" sldId="1133"/>
        </pc:sldMkLst>
        <pc:spChg chg="mod">
          <ac:chgData name="Alan Soloway" userId="0fba1a10-d962-45e3-b40e-c1d035eec118" providerId="ADAL" clId="{8672294C-BDA2-4976-93B3-DB36122A056A}" dt="2023-11-27T19:37:25.592" v="928" actId="20577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8672294C-BDA2-4976-93B3-DB36122A056A}" dt="2023-12-06T17:02:47.504" v="1975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add del">
        <pc:chgData name="Alan Soloway" userId="0fba1a10-d962-45e3-b40e-c1d035eec118" providerId="ADAL" clId="{8672294C-BDA2-4976-93B3-DB36122A056A}" dt="2023-11-27T17:37:25.141" v="519" actId="47"/>
        <pc:sldMkLst>
          <pc:docMk/>
          <pc:sldMk cId="0" sldId="1136"/>
        </pc:sldMkLst>
      </pc:sldChg>
      <pc:sldChg chg="modSp mod">
        <pc:chgData name="Alan Soloway" userId="0fba1a10-d962-45e3-b40e-c1d035eec118" providerId="ADAL" clId="{8672294C-BDA2-4976-93B3-DB36122A056A}" dt="2023-11-27T18:51:57.467" v="754" actId="20577"/>
        <pc:sldMkLst>
          <pc:docMk/>
          <pc:sldMk cId="1486771013" sldId="1137"/>
        </pc:sldMkLst>
        <pc:spChg chg="mod">
          <ac:chgData name="Alan Soloway" userId="0fba1a10-d962-45e3-b40e-c1d035eec118" providerId="ADAL" clId="{8672294C-BDA2-4976-93B3-DB36122A056A}" dt="2023-11-27T15:43:57.631" v="387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8672294C-BDA2-4976-93B3-DB36122A056A}" dt="2023-11-27T18:51:57.467" v="754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modSp mod">
        <pc:chgData name="Alan Soloway" userId="0fba1a10-d962-45e3-b40e-c1d035eec118" providerId="ADAL" clId="{8672294C-BDA2-4976-93B3-DB36122A056A}" dt="2023-12-06T17:00:45.998" v="1966" actId="6549"/>
        <pc:sldMkLst>
          <pc:docMk/>
          <pc:sldMk cId="1228186463" sldId="1158"/>
        </pc:sldMkLst>
        <pc:spChg chg="mod">
          <ac:chgData name="Alan Soloway" userId="0fba1a10-d962-45e3-b40e-c1d035eec118" providerId="ADAL" clId="{8672294C-BDA2-4976-93B3-DB36122A056A}" dt="2023-12-06T17:00:45.998" v="1966" actId="6549"/>
          <ac:spMkLst>
            <pc:docMk/>
            <pc:sldMk cId="1228186463" sldId="1158"/>
            <ac:spMk id="3" creationId="{DF5979A1-654D-F17A-0230-A6C8D64C244E}"/>
          </ac:spMkLst>
        </pc:spChg>
      </pc:sldChg>
      <pc:sldChg chg="del">
        <pc:chgData name="Alan Soloway" userId="0fba1a10-d962-45e3-b40e-c1d035eec118" providerId="ADAL" clId="{8672294C-BDA2-4976-93B3-DB36122A056A}" dt="2023-11-27T15:43:48.115" v="383" actId="47"/>
        <pc:sldMkLst>
          <pc:docMk/>
          <pc:sldMk cId="2503140530" sldId="1159"/>
        </pc:sldMkLst>
      </pc:sldChg>
      <pc:sldChg chg="modSp add mod">
        <pc:chgData name="Alan Soloway" userId="0fba1a10-d962-45e3-b40e-c1d035eec118" providerId="ADAL" clId="{8672294C-BDA2-4976-93B3-DB36122A056A}" dt="2023-11-27T19:15:31.553" v="864" actId="20577"/>
        <pc:sldMkLst>
          <pc:docMk/>
          <pc:sldMk cId="3699688951" sldId="1159"/>
        </pc:sldMkLst>
        <pc:spChg chg="mod">
          <ac:chgData name="Alan Soloway" userId="0fba1a10-d962-45e3-b40e-c1d035eec118" providerId="ADAL" clId="{8672294C-BDA2-4976-93B3-DB36122A056A}" dt="2023-11-27T15:45:00.101" v="435" actId="20577"/>
          <ac:spMkLst>
            <pc:docMk/>
            <pc:sldMk cId="3699688951" sldId="1159"/>
            <ac:spMk id="2" creationId="{A4622016-CAE3-8F63-B68A-750665977F4E}"/>
          </ac:spMkLst>
        </pc:spChg>
        <pc:spChg chg="mod">
          <ac:chgData name="Alan Soloway" userId="0fba1a10-d962-45e3-b40e-c1d035eec118" providerId="ADAL" clId="{8672294C-BDA2-4976-93B3-DB36122A056A}" dt="2023-11-27T19:15:31.553" v="864" actId="20577"/>
          <ac:spMkLst>
            <pc:docMk/>
            <pc:sldMk cId="3699688951" sldId="1159"/>
            <ac:spMk id="3" creationId="{77564346-AA69-7907-9599-0421F5BFB701}"/>
          </ac:spMkLst>
        </pc:spChg>
      </pc:sldChg>
      <pc:sldChg chg="modSp add del mod">
        <pc:chgData name="Alan Soloway" userId="0fba1a10-d962-45e3-b40e-c1d035eec118" providerId="ADAL" clId="{8672294C-BDA2-4976-93B3-DB36122A056A}" dt="2023-11-27T15:46:32.035" v="477" actId="2696"/>
        <pc:sldMkLst>
          <pc:docMk/>
          <pc:sldMk cId="1279797597" sldId="1160"/>
        </pc:sldMkLst>
        <pc:spChg chg="mod">
          <ac:chgData name="Alan Soloway" userId="0fba1a10-d962-45e3-b40e-c1d035eec118" providerId="ADAL" clId="{8672294C-BDA2-4976-93B3-DB36122A056A}" dt="2023-11-27T15:46:05.754" v="476" actId="20577"/>
          <ac:spMkLst>
            <pc:docMk/>
            <pc:sldMk cId="1279797597" sldId="1160"/>
            <ac:spMk id="17410" creationId="{00000000-0000-0000-0000-000000000000}"/>
          </ac:spMkLst>
        </pc:spChg>
      </pc:sldChg>
      <pc:sldChg chg="addSp modSp add mod">
        <pc:chgData name="Alan Soloway" userId="0fba1a10-d962-45e3-b40e-c1d035eec118" providerId="ADAL" clId="{8672294C-BDA2-4976-93B3-DB36122A056A}" dt="2023-12-05T16:46:09.780" v="1624" actId="1076"/>
        <pc:sldMkLst>
          <pc:docMk/>
          <pc:sldMk cId="3031789260" sldId="1160"/>
        </pc:sldMkLst>
        <pc:spChg chg="mod">
          <ac:chgData name="Alan Soloway" userId="0fba1a10-d962-45e3-b40e-c1d035eec118" providerId="ADAL" clId="{8672294C-BDA2-4976-93B3-DB36122A056A}" dt="2023-12-05T16:42:28.603" v="1612" actId="20577"/>
          <ac:spMkLst>
            <pc:docMk/>
            <pc:sldMk cId="3031789260" sldId="1160"/>
            <ac:spMk id="17410" creationId="{00000000-0000-0000-0000-000000000000}"/>
          </ac:spMkLst>
        </pc:spChg>
        <pc:graphicFrameChg chg="add mod modGraphic">
          <ac:chgData name="Alan Soloway" userId="0fba1a10-d962-45e3-b40e-c1d035eec118" providerId="ADAL" clId="{8672294C-BDA2-4976-93B3-DB36122A056A}" dt="2023-12-05T16:46:09.780" v="1624" actId="1076"/>
          <ac:graphicFrameMkLst>
            <pc:docMk/>
            <pc:sldMk cId="3031789260" sldId="1160"/>
            <ac:graphicFrameMk id="2" creationId="{8D3D9C70-350C-453E-B79E-B8676241F14F}"/>
          </ac:graphicFrameMkLst>
        </pc:graphicFrameChg>
      </pc:sldChg>
      <pc:sldChg chg="modSp add mod">
        <pc:chgData name="Alan Soloway" userId="0fba1a10-d962-45e3-b40e-c1d035eec118" providerId="ADAL" clId="{8672294C-BDA2-4976-93B3-DB36122A056A}" dt="2023-11-27T19:36:52.474" v="909" actId="14100"/>
        <pc:sldMkLst>
          <pc:docMk/>
          <pc:sldMk cId="0" sldId="1161"/>
        </pc:sldMkLst>
        <pc:spChg chg="mod">
          <ac:chgData name="Alan Soloway" userId="0fba1a10-d962-45e3-b40e-c1d035eec118" providerId="ADAL" clId="{8672294C-BDA2-4976-93B3-DB36122A056A}" dt="2023-11-27T19:36:52.474" v="909" actId="14100"/>
          <ac:spMkLst>
            <pc:docMk/>
            <pc:sldMk cId="0" sldId="1161"/>
            <ac:spMk id="2" creationId="{524688CC-3559-43FE-AEA9-D5C24DA780F2}"/>
          </ac:spMkLst>
        </pc:spChg>
      </pc:sldChg>
      <pc:sldChg chg="modSp add mod">
        <pc:chgData name="Alan Soloway" userId="0fba1a10-d962-45e3-b40e-c1d035eec118" providerId="ADAL" clId="{8672294C-BDA2-4976-93B3-DB36122A056A}" dt="2023-11-27T16:26:36.249" v="494" actId="20577"/>
        <pc:sldMkLst>
          <pc:docMk/>
          <pc:sldMk cId="2556672477" sldId="1162"/>
        </pc:sldMkLst>
        <pc:spChg chg="mod">
          <ac:chgData name="Alan Soloway" userId="0fba1a10-d962-45e3-b40e-c1d035eec118" providerId="ADAL" clId="{8672294C-BDA2-4976-93B3-DB36122A056A}" dt="2023-11-27T16:26:36.249" v="494" actId="20577"/>
          <ac:spMkLst>
            <pc:docMk/>
            <pc:sldMk cId="2556672477" sldId="1162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8672294C-BDA2-4976-93B3-DB36122A056A}" dt="2023-11-27T20:22:52.123" v="1262" actId="20577"/>
          <ac:graphicFrameMkLst>
            <pc:docMk/>
            <pc:sldMk cId="2556672477" sldId="1162"/>
            <ac:graphicFrameMk id="2" creationId="{8D5D58F9-DFEF-B3E1-CC7A-F422796534EB}"/>
          </ac:graphicFrameMkLst>
        </pc:graphicFrameChg>
      </pc:sldChg>
      <pc:sldChg chg="add modTransition">
        <pc:chgData name="Alan Soloway" userId="0fba1a10-d962-45e3-b40e-c1d035eec118" providerId="ADAL" clId="{8672294C-BDA2-4976-93B3-DB36122A056A}" dt="2023-11-27T16:28:00.094" v="496"/>
        <pc:sldMkLst>
          <pc:docMk/>
          <pc:sldMk cId="2905656224" sldId="1163"/>
        </pc:sldMkLst>
      </pc:sldChg>
      <pc:sldChg chg="add modTransition">
        <pc:chgData name="Alan Soloway" userId="0fba1a10-d962-45e3-b40e-c1d035eec118" providerId="ADAL" clId="{8672294C-BDA2-4976-93B3-DB36122A056A}" dt="2023-11-27T16:28:25.971" v="497"/>
        <pc:sldMkLst>
          <pc:docMk/>
          <pc:sldMk cId="1146475912" sldId="1164"/>
        </pc:sldMkLst>
      </pc:sldChg>
      <pc:sldChg chg="add">
        <pc:chgData name="Alan Soloway" userId="0fba1a10-d962-45e3-b40e-c1d035eec118" providerId="ADAL" clId="{8672294C-BDA2-4976-93B3-DB36122A056A}" dt="2023-11-27T20:28:29.003" v="1293"/>
        <pc:sldMkLst>
          <pc:docMk/>
          <pc:sldMk cId="2421032045" sldId="1164"/>
        </pc:sldMkLst>
      </pc:sldChg>
      <pc:sldChg chg="add modTransition">
        <pc:chgData name="Alan Soloway" userId="0fba1a10-d962-45e3-b40e-c1d035eec118" providerId="ADAL" clId="{8672294C-BDA2-4976-93B3-DB36122A056A}" dt="2023-11-27T16:29:05.733" v="498"/>
        <pc:sldMkLst>
          <pc:docMk/>
          <pc:sldMk cId="2444180488" sldId="1165"/>
        </pc:sldMkLst>
      </pc:sldChg>
      <pc:sldChg chg="modSp add mod">
        <pc:chgData name="Alan Soloway" userId="0fba1a10-d962-45e3-b40e-c1d035eec118" providerId="ADAL" clId="{8672294C-BDA2-4976-93B3-DB36122A056A}" dt="2023-12-05T16:34:28.478" v="1522" actId="20577"/>
        <pc:sldMkLst>
          <pc:docMk/>
          <pc:sldMk cId="2540461581" sldId="1166"/>
        </pc:sldMkLst>
        <pc:spChg chg="mod">
          <ac:chgData name="Alan Soloway" userId="0fba1a10-d962-45e3-b40e-c1d035eec118" providerId="ADAL" clId="{8672294C-BDA2-4976-93B3-DB36122A056A}" dt="2023-11-27T16:29:18.473" v="507" actId="20577"/>
          <ac:spMkLst>
            <pc:docMk/>
            <pc:sldMk cId="2540461581" sldId="1166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8672294C-BDA2-4976-93B3-DB36122A056A}" dt="2023-12-05T16:34:28.478" v="1522" actId="20577"/>
          <ac:graphicFrameMkLst>
            <pc:docMk/>
            <pc:sldMk cId="2540461581" sldId="1166"/>
            <ac:graphicFrameMk id="2" creationId="{8D5D58F9-DFEF-B3E1-CC7A-F422796534EB}"/>
          </ac:graphicFrameMkLst>
        </pc:graphicFrameChg>
      </pc:sldChg>
      <pc:sldChg chg="add modTransition">
        <pc:chgData name="Alan Soloway" userId="0fba1a10-d962-45e3-b40e-c1d035eec118" providerId="ADAL" clId="{8672294C-BDA2-4976-93B3-DB36122A056A}" dt="2023-11-27T16:29:48.551" v="508"/>
        <pc:sldMkLst>
          <pc:docMk/>
          <pc:sldMk cId="2391311274" sldId="1167"/>
        </pc:sldMkLst>
      </pc:sldChg>
      <pc:sldChg chg="add modTransition">
        <pc:chgData name="Alan Soloway" userId="0fba1a10-d962-45e3-b40e-c1d035eec118" providerId="ADAL" clId="{8672294C-BDA2-4976-93B3-DB36122A056A}" dt="2023-11-27T16:30:11.352" v="509"/>
        <pc:sldMkLst>
          <pc:docMk/>
          <pc:sldMk cId="1796824843" sldId="1168"/>
        </pc:sldMkLst>
      </pc:sldChg>
      <pc:sldChg chg="modSp add del mod">
        <pc:chgData name="Alan Soloway" userId="0fba1a10-d962-45e3-b40e-c1d035eec118" providerId="ADAL" clId="{8672294C-BDA2-4976-93B3-DB36122A056A}" dt="2023-11-27T20:32:50.136" v="1323"/>
        <pc:sldMkLst>
          <pc:docMk/>
          <pc:sldMk cId="950760603" sldId="1169"/>
        </pc:sldMkLst>
        <pc:graphicFrameChg chg="modGraphic">
          <ac:chgData name="Alan Soloway" userId="0fba1a10-d962-45e3-b40e-c1d035eec118" providerId="ADAL" clId="{8672294C-BDA2-4976-93B3-DB36122A056A}" dt="2023-11-27T20:32:48.330" v="1321" actId="14734"/>
          <ac:graphicFrameMkLst>
            <pc:docMk/>
            <pc:sldMk cId="950760603" sldId="1169"/>
            <ac:graphicFrameMk id="5" creationId="{18AD1688-0CEB-1111-9051-B75B14F2D81B}"/>
          </ac:graphicFrameMkLst>
        </pc:graphicFrameChg>
      </pc:sldChg>
      <pc:sldChg chg="add del modTransition">
        <pc:chgData name="Alan Soloway" userId="0fba1a10-d962-45e3-b40e-c1d035eec118" providerId="ADAL" clId="{8672294C-BDA2-4976-93B3-DB36122A056A}" dt="2023-11-27T20:32:30.771" v="1318" actId="2696"/>
        <pc:sldMkLst>
          <pc:docMk/>
          <pc:sldMk cId="1868647546" sldId="1169"/>
        </pc:sldMkLst>
      </pc:sldChg>
      <pc:sldChg chg="modSp add mod modTransition">
        <pc:chgData name="Alan Soloway" userId="0fba1a10-d962-45e3-b40e-c1d035eec118" providerId="ADAL" clId="{8672294C-BDA2-4976-93B3-DB36122A056A}" dt="2023-12-06T17:03:40.285" v="1976" actId="207"/>
        <pc:sldMkLst>
          <pc:docMk/>
          <pc:sldMk cId="0" sldId="1170"/>
        </pc:sldMkLst>
        <pc:spChg chg="mod">
          <ac:chgData name="Alan Soloway" userId="0fba1a10-d962-45e3-b40e-c1d035eec118" providerId="ADAL" clId="{8672294C-BDA2-4976-93B3-DB36122A056A}" dt="2023-12-06T17:03:40.285" v="1976" actId="207"/>
          <ac:spMkLst>
            <pc:docMk/>
            <pc:sldMk cId="0" sldId="1170"/>
            <ac:spMk id="2" creationId="{00000000-0000-0000-0000-000000000000}"/>
          </ac:spMkLst>
        </pc:spChg>
      </pc:sldChg>
      <pc:sldChg chg="del">
        <pc:chgData name="Alan Soloway" userId="0fba1a10-d962-45e3-b40e-c1d035eec118" providerId="ADAL" clId="{8672294C-BDA2-4976-93B3-DB36122A056A}" dt="2023-11-27T20:29:31.667" v="1300" actId="2696"/>
        <pc:sldMkLst>
          <pc:docMk/>
          <pc:sldMk cId="3130560154" sldId="1171"/>
        </pc:sldMkLst>
      </pc:sldChg>
      <pc:sldChg chg="add del modTransition">
        <pc:chgData name="Alan Soloway" userId="0fba1a10-d962-45e3-b40e-c1d035eec118" providerId="ADAL" clId="{8672294C-BDA2-4976-93B3-DB36122A056A}" dt="2023-11-27T16:36:07.803" v="514" actId="2696"/>
        <pc:sldMkLst>
          <pc:docMk/>
          <pc:sldMk cId="3933906147" sldId="1171"/>
        </pc:sldMkLst>
      </pc:sldChg>
      <pc:sldChg chg="add">
        <pc:chgData name="Alan Soloway" userId="0fba1a10-d962-45e3-b40e-c1d035eec118" providerId="ADAL" clId="{8672294C-BDA2-4976-93B3-DB36122A056A}" dt="2023-11-27T20:29:36.697" v="1301"/>
        <pc:sldMkLst>
          <pc:docMk/>
          <pc:sldMk cId="4119634144" sldId="1171"/>
        </pc:sldMkLst>
      </pc:sldChg>
      <pc:sldChg chg="add modTransition">
        <pc:chgData name="Alan Soloway" userId="0fba1a10-d962-45e3-b40e-c1d035eec118" providerId="ADAL" clId="{8672294C-BDA2-4976-93B3-DB36122A056A}" dt="2023-11-27T16:36:04.230" v="513"/>
        <pc:sldMkLst>
          <pc:docMk/>
          <pc:sldMk cId="3494222092" sldId="1172"/>
        </pc:sldMkLst>
      </pc:sldChg>
      <pc:sldChg chg="add">
        <pc:chgData name="Alan Soloway" userId="0fba1a10-d962-45e3-b40e-c1d035eec118" providerId="ADAL" clId="{8672294C-BDA2-4976-93B3-DB36122A056A}" dt="2023-11-27T20:30:26.558" v="1306"/>
        <pc:sldMkLst>
          <pc:docMk/>
          <pc:sldMk cId="4223675606" sldId="1172"/>
        </pc:sldMkLst>
      </pc:sldChg>
      <pc:sldChg chg="add">
        <pc:chgData name="Alan Soloway" userId="0fba1a10-d962-45e3-b40e-c1d035eec118" providerId="ADAL" clId="{8672294C-BDA2-4976-93B3-DB36122A056A}" dt="2023-11-27T20:29:02.688" v="1297"/>
        <pc:sldMkLst>
          <pc:docMk/>
          <pc:sldMk cId="1861679153" sldId="1173"/>
        </pc:sldMkLst>
      </pc:sldChg>
      <pc:sldChg chg="modSp add mod">
        <pc:chgData name="Alan Soloway" userId="0fba1a10-d962-45e3-b40e-c1d035eec118" providerId="ADAL" clId="{8672294C-BDA2-4976-93B3-DB36122A056A}" dt="2023-11-27T20:32:15.744" v="1317" actId="113"/>
        <pc:sldMkLst>
          <pc:docMk/>
          <pc:sldMk cId="0" sldId="1174"/>
        </pc:sldMkLst>
        <pc:spChg chg="mod">
          <ac:chgData name="Alan Soloway" userId="0fba1a10-d962-45e3-b40e-c1d035eec118" providerId="ADAL" clId="{8672294C-BDA2-4976-93B3-DB36122A056A}" dt="2023-11-27T20:32:15.744" v="1317" actId="113"/>
          <ac:spMkLst>
            <pc:docMk/>
            <pc:sldMk cId="0" sldId="1174"/>
            <ac:spMk id="10242" creationId="{D6E1B3F1-557B-077E-08EC-048EC1D67366}"/>
          </ac:spMkLst>
        </pc:spChg>
      </pc:sldChg>
      <pc:sldChg chg="new del">
        <pc:chgData name="Alan Soloway" userId="0fba1a10-d962-45e3-b40e-c1d035eec118" providerId="ADAL" clId="{8672294C-BDA2-4976-93B3-DB36122A056A}" dt="2023-12-05T16:35:54.450" v="1533" actId="680"/>
        <pc:sldMkLst>
          <pc:docMk/>
          <pc:sldMk cId="641815350" sldId="1175"/>
        </pc:sldMkLst>
      </pc:sldChg>
      <pc:sldChg chg="modSp add mod">
        <pc:chgData name="Alan Soloway" userId="0fba1a10-d962-45e3-b40e-c1d035eec118" providerId="ADAL" clId="{8672294C-BDA2-4976-93B3-DB36122A056A}" dt="2023-12-05T17:04:31.314" v="1631" actId="1076"/>
        <pc:sldMkLst>
          <pc:docMk/>
          <pc:sldMk cId="3186602481" sldId="1175"/>
        </pc:sldMkLst>
        <pc:spChg chg="mod">
          <ac:chgData name="Alan Soloway" userId="0fba1a10-d962-45e3-b40e-c1d035eec118" providerId="ADAL" clId="{8672294C-BDA2-4976-93B3-DB36122A056A}" dt="2023-12-05T16:42:34.437" v="1618" actId="20577"/>
          <ac:spMkLst>
            <pc:docMk/>
            <pc:sldMk cId="3186602481" sldId="1175"/>
            <ac:spMk id="17410" creationId="{00000000-0000-0000-0000-000000000000}"/>
          </ac:spMkLst>
        </pc:spChg>
        <pc:graphicFrameChg chg="mod modGraphic">
          <ac:chgData name="Alan Soloway" userId="0fba1a10-d962-45e3-b40e-c1d035eec118" providerId="ADAL" clId="{8672294C-BDA2-4976-93B3-DB36122A056A}" dt="2023-12-05T17:04:31.314" v="1631" actId="1076"/>
          <ac:graphicFrameMkLst>
            <pc:docMk/>
            <pc:sldMk cId="3186602481" sldId="1175"/>
            <ac:graphicFrameMk id="2" creationId="{8D3D9C70-350C-453E-B79E-B8676241F14F}"/>
          </ac:graphicFrameMkLst>
        </pc:graphicFrameChg>
      </pc:sldChg>
      <pc:sldChg chg="modSp new del mod">
        <pc:chgData name="Alan Soloway" userId="0fba1a10-d962-45e3-b40e-c1d035eec118" providerId="ADAL" clId="{8672294C-BDA2-4976-93B3-DB36122A056A}" dt="2023-12-05T16:36:32.427" v="1542" actId="47"/>
        <pc:sldMkLst>
          <pc:docMk/>
          <pc:sldMk cId="3878990224" sldId="1175"/>
        </pc:sldMkLst>
        <pc:spChg chg="mod">
          <ac:chgData name="Alan Soloway" userId="0fba1a10-d962-45e3-b40e-c1d035eec118" providerId="ADAL" clId="{8672294C-BDA2-4976-93B3-DB36122A056A}" dt="2023-12-05T16:36:16.279" v="1541" actId="20577"/>
          <ac:spMkLst>
            <pc:docMk/>
            <pc:sldMk cId="3878990224" sldId="1175"/>
            <ac:spMk id="2" creationId="{7CF444EE-E867-1643-12EC-E17583D317F5}"/>
          </ac:spMkLst>
        </pc:spChg>
      </pc:sldChg>
      <pc:sldChg chg="modSp add mod">
        <pc:chgData name="Alan Soloway" userId="0fba1a10-d962-45e3-b40e-c1d035eec118" providerId="ADAL" clId="{8672294C-BDA2-4976-93B3-DB36122A056A}" dt="2023-12-06T17:50:00.750" v="1980" actId="6549"/>
        <pc:sldMkLst>
          <pc:docMk/>
          <pc:sldMk cId="3194980789" sldId="1176"/>
        </pc:sldMkLst>
        <pc:spChg chg="mod">
          <ac:chgData name="Alan Soloway" userId="0fba1a10-d962-45e3-b40e-c1d035eec118" providerId="ADAL" clId="{8672294C-BDA2-4976-93B3-DB36122A056A}" dt="2023-12-05T17:31:11.082" v="1652" actId="20577"/>
          <ac:spMkLst>
            <pc:docMk/>
            <pc:sldMk cId="3194980789" sldId="1176"/>
            <ac:spMk id="19458" creationId="{00000000-0000-0000-0000-000000000000}"/>
          </ac:spMkLst>
        </pc:spChg>
        <pc:spChg chg="mod">
          <ac:chgData name="Alan Soloway" userId="0fba1a10-d962-45e3-b40e-c1d035eec118" providerId="ADAL" clId="{8672294C-BDA2-4976-93B3-DB36122A056A}" dt="2023-12-06T17:50:00.750" v="1980" actId="6549"/>
          <ac:spMkLst>
            <pc:docMk/>
            <pc:sldMk cId="3194980789" sldId="1176"/>
            <ac:spMk id="19459" creationId="{00000000-0000-0000-0000-000000000000}"/>
          </ac:spMkLst>
        </pc:spChg>
      </pc:sldChg>
      <pc:sldMasterChg chg="modSp mod modSldLayout">
        <pc:chgData name="Alan Soloway" userId="0fba1a10-d962-45e3-b40e-c1d035eec118" providerId="ADAL" clId="{8672294C-BDA2-4976-93B3-DB36122A056A}" dt="2023-12-05T17:40:12.147" v="1815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8672294C-BDA2-4976-93B3-DB36122A056A}" dt="2023-11-27T15:37:56.511" v="18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8672294C-BDA2-4976-93B3-DB36122A056A}" dt="2023-12-05T17:40:12.147" v="1815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8672294C-BDA2-4976-93B3-DB36122A056A}" dt="2023-11-27T15:37:12.748" v="9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8672294C-BDA2-4976-93B3-DB36122A056A}" dt="2023-12-05T17:40:12.147" v="1815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12/6/2023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12/6/2023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98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26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504851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27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4498065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28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29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Meeting #102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11 - 15 December 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6106" y="170657"/>
            <a:ext cx="195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SP-231537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SA#102, 11-15 December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javascript:openTdoc('https://portal.3gpp.org/ngppapp/CreateTdoc.aspx?mode=view&amp;contributionUid=SP-230781%27,%27SP-230781%27)" TargetMode="External"/><Relationship Id="rId3" Type="http://schemas.openxmlformats.org/officeDocument/2006/relationships/hyperlink" Target="javascript:openTdoc('https://portal.3gpp.org/ngppapp/CreateTdoc.aspx?mode=view&amp;contributionUid=SP-230779%27,%27SP-230779%27)" TargetMode="External"/><Relationship Id="rId7" Type="http://schemas.openxmlformats.org/officeDocument/2006/relationships/hyperlink" Target="javascript:openTdoc('https://portal.3gpp.org/ngppapp/CreateTdoc.aspx?mode=view&amp;contributionUid=SP-230780%27,%27SP-230780%27)" TargetMode="External"/><Relationship Id="rId12" Type="http://schemas.openxmlformats.org/officeDocument/2006/relationships/hyperlink" Target="javascript:openTdoc('https://portal.3gpp.org/ngppapp/CreateTdoc.aspx?mode=view&amp;contributionUid=SP-231160%27,%27SP-231160%27)" TargetMode="External"/><Relationship Id="rId2" Type="http://schemas.openxmlformats.org/officeDocument/2006/relationships/hyperlink" Target="javascript:openTdoc('https://portal.3gpp.org/ngppapp/CreateTdoc.aspx?mode=view&amp;contributionUid=SP-230778%27,%27SP-230778%27)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javascript:openTdoc('https://portal.3gpp.org/ngppapp/CreateTdoc.aspx?mode=view&amp;contributionUid=SP-230692%27,%27SP-230692%27)" TargetMode="External"/><Relationship Id="rId11" Type="http://schemas.openxmlformats.org/officeDocument/2006/relationships/hyperlink" Target="javascript:openTdoc('https://portal.3gpp.org/ngppapp/CreateTdoc.aspx?mode=view&amp;contributionUid=SP-231161%27,%27SP-231161%27)" TargetMode="External"/><Relationship Id="rId5" Type="http://schemas.openxmlformats.org/officeDocument/2006/relationships/hyperlink" Target="javascript:openTdoc('https://portal.3gpp.org/ngppapp/CreateTdoc.aspx?mode=view&amp;contributionUid=SP-230695%27,%27SP-230695%27)" TargetMode="External"/><Relationship Id="rId10" Type="http://schemas.openxmlformats.org/officeDocument/2006/relationships/hyperlink" Target="javascript:openTdoc('https://portal.3gpp.org/ngppapp/CreateTdoc.aspx?mode=view&amp;contributionUid=SP-230989%27,%27SP-230989%27)" TargetMode="External"/><Relationship Id="rId4" Type="http://schemas.openxmlformats.org/officeDocument/2006/relationships/hyperlink" Target="javascript:openTdoc('https://portal.3gpp.org/ngppapp/CreateTdoc.aspx?mode=view&amp;contributionUid=SP-231182%27,%27SP-231182%27)" TargetMode="External"/><Relationship Id="rId9" Type="http://schemas.openxmlformats.org/officeDocument/2006/relationships/hyperlink" Target="javascript:openTdoc('https://portal.3gpp.org/ngppapp/CreateTdoc.aspx?mode=view&amp;contributionUid=SP-230991%27,%27SP-230991%27)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javascript:openTdoc('https://portal.3gpp.org/ngppapp/CreateTdoc.aspx?mode=view&amp;contributionUid=SP-220990%27,%27SP-220990%27)" TargetMode="External"/><Relationship Id="rId2" Type="http://schemas.openxmlformats.org/officeDocument/2006/relationships/hyperlink" Target="javascript:openTdoc('https://portal.3gpp.org/ngppapp/CreateTdoc.aspx?mode=view&amp;contributionUid=SP-221236%27,%27SP-221236%27)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SA#102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Alan Soloway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 (Qualcomm Technologies Inc)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4.6)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C031221-955C-5906-48D5-80C643065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PINAPP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5F653B-8674-46B8-B95A-DA57248A3F14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980052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Application layer support for Personal IoT Network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PINAPP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586318" y="2721685"/>
            <a:ext cx="11000316" cy="364948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25 CRs and one LS reply for TS 23.542 agreed on</a:t>
            </a:r>
          </a:p>
          <a:p>
            <a:pPr lvl="2">
              <a:defRPr/>
            </a:pPr>
            <a:r>
              <a:rPr lang="en-GB" sz="1467" dirty="0">
                <a:ea typeface="Malgun Gothic" panose="020B0503020000020004" pitchFamily="34" charset="-127"/>
              </a:rPr>
              <a:t>PINAPP security clarification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Update PIN profile and PIN dynamic profile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Correction of PIN notify and PIN-Removal-</a:t>
            </a:r>
            <a:r>
              <a:rPr lang="en-US" sz="1467" dirty="0" err="1">
                <a:ea typeface="SimSun" panose="02010600030101010101" pitchFamily="2" charset="-122"/>
              </a:rPr>
              <a:t>Behaviour</a:t>
            </a:r>
            <a:endParaRPr lang="en-US" sz="1467" dirty="0">
              <a:ea typeface="SimSun" panose="02010600030101010101" pitchFamily="2" charset="-122"/>
            </a:endParaRP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Correction of scope, introduction and several PIN interfaces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One LS to clarify the PINAPP security issues to SA3 to trigger the work</a:t>
            </a:r>
            <a:endParaRPr lang="en-US" altLang="zh-CN" sz="1467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Continue the maintenance work and only Category F maintenance CR is needed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Approved SA6 Release 19 Work/Study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414275"/>
              </p:ext>
            </p:extLst>
          </p:nvPr>
        </p:nvGraphicFramePr>
        <p:xfrm>
          <a:off x="369695" y="1893446"/>
          <a:ext cx="11464552" cy="38618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21534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6221036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14462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2"/>
                        </a:rPr>
                        <a:t>SP-230778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672220015"/>
                  </a:ext>
                </a:extLst>
              </a:tr>
              <a:tr h="15920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FS_eMMTelAPP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3"/>
                        </a:rPr>
                        <a:t>SP-230779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15105194"/>
                  </a:ext>
                </a:extLst>
              </a:tr>
              <a:tr h="161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dirty="0">
                          <a:hlinkClick r:id="rId4"/>
                        </a:rPr>
                        <a:t>SP-231182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56652706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 for Rel-19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SP-230695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 – 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</a:p>
                  </a:txBody>
                  <a:tcPr marL="91446" marR="91446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1446" marR="91446" marT="45691" marB="45691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6"/>
                        </a:rPr>
                        <a:t>SP-230692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1446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1875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 </a:t>
                      </a:r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7"/>
                        </a:rPr>
                        <a:t>SP-230780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 </a:t>
                      </a:r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hlinkClick r:id="rId8"/>
                        </a:rPr>
                        <a:t>SP-230781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hlinkClick r:id="rId9"/>
                        </a:rPr>
                        <a:t>SP-230991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2211659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0"/>
                        </a:rPr>
                        <a:t>SP-230989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29896654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dirty="0">
                          <a:hlinkClick r:id="rId11"/>
                        </a:rPr>
                        <a:t>SP-231161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201059185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dirty="0">
                          <a:hlinkClick r:id="rId12"/>
                        </a:rPr>
                        <a:t>SP-231160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97807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8041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>
                <a:solidFill>
                  <a:prstClr val="black"/>
                </a:solidFill>
              </a:rPr>
              <a:t>FS_e</a:t>
            </a:r>
            <a:r>
              <a:rPr lang="en-IN" altLang="zh-CN" dirty="0">
                <a:solidFill>
                  <a:prstClr val="black"/>
                </a:solidFill>
              </a:rPr>
              <a:t>LSAPP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1124312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SA6#57&amp;58: 13 CRs agreed on</a:t>
            </a:r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KI#1 on </a:t>
            </a:r>
            <a:r>
              <a:rPr lang="en-US" altLang="zh-CN" sz="1400" kern="0" dirty="0" err="1"/>
              <a:t>Geofencing</a:t>
            </a:r>
            <a:r>
              <a:rPr lang="en-US" altLang="zh-CN" sz="1400" kern="0" dirty="0"/>
              <a:t> and related solution </a:t>
            </a:r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KI#2 on Location history tracing and related solution</a:t>
            </a:r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KI#3 on Location </a:t>
            </a:r>
            <a:r>
              <a:rPr lang="en-US" altLang="zh-CN" sz="1400" kern="0" dirty="0" err="1"/>
              <a:t>QoS</a:t>
            </a:r>
            <a:r>
              <a:rPr lang="en-US" altLang="zh-CN" sz="1400" kern="0" dirty="0"/>
              <a:t> improvement and related solution</a:t>
            </a:r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KI#4 on Enhancement to support location information exposure</a:t>
            </a:r>
          </a:p>
          <a:p>
            <a:pPr marL="741363" lvl="1" indent="-28416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 </a:t>
            </a:r>
            <a:r>
              <a:rPr lang="en-US" altLang="zh-CN" sz="1400" b="1" kern="0" dirty="0">
                <a:ea typeface="MS PGothic" panose="020B0600070205080204" pitchFamily="34" charset="-128"/>
              </a:rPr>
              <a:t>Contentious Issue: </a:t>
            </a:r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 for Architecture enhancement for SEAL-LM</a:t>
            </a:r>
            <a:endParaRPr lang="en-IN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N/A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Provide the solution for KI#4: Enhancement to support location information exposure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Further analysis the necessity of the architecture enhancement for SEAL-LM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 and evaluate the existing solutions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/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FS_eLSAPP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June-2024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>
                          <a:solidFill>
                            <a:schemeClr val="dk1"/>
                          </a:solidFill>
                          <a:latin typeface="Calibri"/>
                          <a:ea typeface="+mn-ea"/>
                          <a:cs typeface="+mn-cs"/>
                        </a:rPr>
                        <a:t>SP-230778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103204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dirty="0">
                <a:solidFill>
                  <a:prstClr val="black"/>
                </a:solidFill>
                <a:sym typeface="+mn-ea"/>
              </a:rPr>
              <a:t>eMMTelAPP</a:t>
            </a:r>
            <a:r>
              <a:rPr lang="en-IN" dirty="0">
                <a:solidFill>
                  <a:prstClr val="black"/>
                </a:solidFill>
                <a:sym typeface="+mn-ea"/>
              </a:rPr>
              <a:t> (SID/WID)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SA6#57&amp;#58: 8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  <a:r>
              <a:rPr lang="en-US" altLang="en-IN" sz="1800" kern="0" dirty="0"/>
              <a:t>2 new key issues</a:t>
            </a:r>
            <a:endParaRPr lang="en-IN" altLang="zh-CN" sz="18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 err="1"/>
              <a:t>key issue of architecture and functionalities of eMMTel enabler for different usages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 err="1"/>
              <a:t>key issue of support of application layer verification of caller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N/A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75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69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Study on application enablement for Satellite access enabled 5G Services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eMMTelAPP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/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capture new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kern="0" dirty="0"/>
              <a:t>provide solutions for existing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6167915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prstClr val="black"/>
                </a:solidFill>
              </a:rPr>
              <a:t>FS_AIMLAPP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SA6#57&amp;58: 23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Skeleton, Scope, Introduction, Definitions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Initial enablement architecture considerations and requirements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Initial analysis of 3GPP work on AI/ML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7 Key Issues Approved 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10 Solutions Approved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N/A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79071"/>
              </p:ext>
            </p:extLst>
          </p:nvPr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SID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FS_AIMLAPP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Further Key Issues and Solutions to existing/new KIs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EN resolution in existing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Progress on Enablement Architecture for AI/ML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Deployment models and Business relationships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5076060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err="1">
                <a:solidFill>
                  <a:prstClr val="black"/>
                </a:solidFill>
              </a:rPr>
              <a:t>enhMC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SA6#57&amp;58: 25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Enhancements to the existing procedures or specify new procedures for all MC services:</a:t>
            </a:r>
            <a:endParaRPr lang="en-US" altLang="zh-CN" sz="1400" kern="0" dirty="0"/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MC service emergency alert cancel request information flows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Group/User Regroup alignment across spec and enhancements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Location management Corrections in existing MC Specs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MC Reliability Improvements: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Resources management procedure updates 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N/A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/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 for </a:t>
                      </a:r>
                      <a:r>
                        <a:rPr lang="en-US" sz="9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</a:t>
                      </a:r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19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SP-230988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Further enhancement to the </a:t>
            </a:r>
            <a:r>
              <a:rPr lang="en-US" sz="1600" kern="0" dirty="0" err="1"/>
              <a:t>enhMC</a:t>
            </a:r>
            <a:r>
              <a:rPr lang="en-US" sz="1600" kern="0" dirty="0"/>
              <a:t> according to the objectives, especially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Enhancements related to MC Service Reliability improvements such as handling of bearer establishment failure for Group Calls;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Further work to complete temporary MCX User with Limited Service mode (An MC user can use an MCX UE without requiring to Login);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Discreet listening and logging for mission critical services;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Expand the message storage coverage to also MCPTT and </a:t>
            </a:r>
            <a:r>
              <a:rPr lang="en-GB" altLang="zh-CN" sz="1200" kern="0" dirty="0" err="1"/>
              <a:t>MCVideo</a:t>
            </a:r>
            <a:r>
              <a:rPr lang="en-GB" altLang="zh-CN" sz="1200" kern="0" dirty="0"/>
              <a:t> services;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Enhancements related to ongoing ETSI plug-tests and field tests for MC services;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Enhancements to the existing procedures or specify new procedures for all MC services to cover the gaps if any identified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altLang="zh-CN" sz="1200" kern="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1963414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err="1">
                <a:solidFill>
                  <a:prstClr val="black"/>
                </a:solidFill>
              </a:rPr>
              <a:t>MCShAC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SA6#58: 2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Introduction of clause for Information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Common ACM procedure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ACM group configuration management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None</a:t>
            </a:r>
            <a:endParaRPr lang="en-US" sz="1400" kern="0" dirty="0"/>
          </a:p>
          <a:p>
            <a:pPr marL="0" indent="0">
              <a:buNone/>
            </a:pPr>
            <a:endParaRPr lang="en-IN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/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administrative configuration between interconnected MC service systems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S6-232194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kern="0" dirty="0"/>
              <a:t>CRs for</a:t>
            </a:r>
            <a:endParaRPr lang="en-IN" sz="8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200" kern="0" dirty="0"/>
              <a:t>ACM group configuration management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200" kern="0" dirty="0"/>
              <a:t>Procedures requesting add-on or removal of MC service users for migration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200" kern="0" dirty="0"/>
              <a:t>Updating MC service UE initial configuration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200" kern="0" dirty="0"/>
              <a:t>Updating MC service user profile while receiving MC service from partner MC system</a:t>
            </a:r>
            <a:endParaRPr lang="de-DE" sz="1200" kern="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2367560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dirty="0">
                <a:solidFill>
                  <a:prstClr val="black"/>
                </a:solidFill>
                <a:sym typeface="+mn-ea"/>
              </a:rPr>
              <a:t>5GMARCH_Ph3</a:t>
            </a:r>
            <a:r>
              <a:rPr lang="en-IN" dirty="0">
                <a:solidFill>
                  <a:prstClr val="black"/>
                </a:solidFill>
                <a:sym typeface="+mn-ea"/>
              </a:rPr>
              <a:t> (WID)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SA6#57&amp;#58: 8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 err="1"/>
              <a:t>solution for objective 1).a), i.e. delivery mechanism in the terminating side is approved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 err="1"/>
              <a:t>most contributions are still focused on Rel-18. Solutions for Rel-19 objectives are expected for the next meeting.</a:t>
            </a:r>
            <a:endParaRPr lang="en-IN" sz="1400" dirty="0" err="1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N/A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75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69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Study on application enablement for Satellite access enabled 5G Services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eMMTelAPP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US" alt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SP-230781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/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kern="0" dirty="0"/>
              <a:t>provide solutions for </a:t>
            </a:r>
            <a:r>
              <a:rPr lang="en-US" altLang="en-IN" sz="1600" dirty="0" err="1">
                <a:sym typeface="+mn-ea"/>
              </a:rPr>
              <a:t>olutions for Rel-19 objectives, e.g.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330" dirty="0" err="1">
                <a:sym typeface="+mn-ea"/>
              </a:rPr>
              <a:t>technical solutions to fulfil the remaining stage 1 requirements  [R-5.1.2-001] in TS TS22.262; and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330" dirty="0" err="1">
                <a:sym typeface="+mn-ea"/>
              </a:rPr>
              <a:t>APIs provided by MSGin5G Client.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6713715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6E1B3F1-557B-077E-08EC-048EC1D67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UASAPP_Ph3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EB99EF0-66DA-D462-1A08-3EDAE58908A9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7"/>
          <a:ext cx="11311466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97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9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solidFill>
                            <a:schemeClr val="bg1"/>
                          </a:solidFill>
                        </a:rPr>
                        <a:t>Rel</a:t>
                      </a:r>
                      <a:endParaRPr lang="en-GB" sz="1200" dirty="0">
                        <a:solidFill>
                          <a:schemeClr val="bg1"/>
                        </a:solidFill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1010008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 Architecture for UAS applications Phase 3 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R-19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12 / 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ongoing.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9E81140E-11E1-B97C-C6BA-D50692DB661D}"/>
              </a:ext>
            </a:extLst>
          </p:cNvPr>
          <p:cNvSpPr txBox="1">
            <a:spLocks/>
          </p:cNvSpPr>
          <p:nvPr/>
        </p:nvSpPr>
        <p:spPr>
          <a:xfrm>
            <a:off x="389467" y="2813052"/>
            <a:ext cx="11427884" cy="394123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1 CR for TS 23.255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The CR is related with </a:t>
            </a:r>
            <a:r>
              <a:rPr lang="en-GB" altLang="zh-CN" sz="1467" kern="0" dirty="0"/>
              <a:t>i</a:t>
            </a:r>
            <a:r>
              <a:rPr lang="en-GB" sz="1467" dirty="0">
                <a:ea typeface="Times New Roman" panose="02020603050405020304" pitchFamily="18" charset="0"/>
              </a:rPr>
              <a:t>mproved </a:t>
            </a:r>
            <a:r>
              <a:rPr lang="en-US" sz="1467" dirty="0">
                <a:ea typeface="Times New Roman" panose="02020603050405020304" pitchFamily="18" charset="0"/>
              </a:rPr>
              <a:t>redundancy for command and control (C2) traffic</a:t>
            </a:r>
            <a:endParaRPr lang="en-US" altLang="zh-CN" sz="1467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Completion of the work on </a:t>
            </a:r>
            <a:r>
              <a:rPr lang="en-US" sz="1467" dirty="0">
                <a:ea typeface="SimSun" panose="02010600030101010101" pitchFamily="2" charset="-122"/>
              </a:rPr>
              <a:t>redundancy, reliability and application layer service continuity of command and control (C2) traffic for UAV</a:t>
            </a:r>
            <a:endParaRPr lang="en-GB" sz="1467" dirty="0">
              <a:ea typeface="Times New Roman" panose="02020603050405020304" pitchFamily="18" charset="0"/>
            </a:endParaRPr>
          </a:p>
          <a:p>
            <a:pPr lvl="1">
              <a:defRPr/>
            </a:pPr>
            <a:r>
              <a:rPr lang="en-US" sz="1467" kern="0" dirty="0"/>
              <a:t>Work on other aspects of the WID:</a:t>
            </a:r>
          </a:p>
          <a:p>
            <a:pPr lvl="2">
              <a:defRPr/>
            </a:pPr>
            <a:r>
              <a:rPr lang="en-GB" sz="1467" dirty="0">
                <a:ea typeface="SimSun" panose="02010600030101010101" pitchFamily="2" charset="-122"/>
              </a:rPr>
              <a:t>Real-time UAV connection status monitoring and location reporting</a:t>
            </a:r>
            <a:endParaRPr lang="en-US" sz="1467" dirty="0">
              <a:ea typeface="Times New Roman" panose="02020603050405020304" pitchFamily="18" charset="0"/>
            </a:endParaRPr>
          </a:p>
          <a:p>
            <a:pPr lvl="2">
              <a:defRPr/>
            </a:pPr>
            <a:r>
              <a:rPr lang="en-GB" sz="1467" dirty="0">
                <a:ea typeface="SimSun" panose="02010600030101010101" pitchFamily="2" charset="-122"/>
              </a:rPr>
              <a:t>Communications between UAVs within a geographical area to support PC5 in addition to </a:t>
            </a:r>
            <a:r>
              <a:rPr lang="en-GB" sz="1467" dirty="0" err="1">
                <a:ea typeface="SimSun" panose="02010600030101010101" pitchFamily="2" charset="-122"/>
              </a:rPr>
              <a:t>Uu</a:t>
            </a:r>
            <a:endParaRPr lang="en-GB" sz="1467" dirty="0">
              <a:ea typeface="SimSun" panose="02010600030101010101" pitchFamily="2" charset="-122"/>
            </a:endParaRPr>
          </a:p>
          <a:p>
            <a:pPr lvl="2">
              <a:defRPr/>
            </a:pPr>
            <a:r>
              <a:rPr lang="en-GB" sz="1467" dirty="0">
                <a:ea typeface="SimSun" panose="02010600030101010101" pitchFamily="2" charset="-122"/>
              </a:rPr>
              <a:t>Possible aspects to SEAL based on the above topics</a:t>
            </a:r>
            <a:endParaRPr lang="en-US" sz="1467" dirty="0"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467" kern="0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prstClr val="black"/>
                </a:solidFill>
              </a:rPr>
              <a:t>SEALDD_PH2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SA6#57&amp;58: 7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SEALDD transmission quality guarantee with BAT and periodicity adaptation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SEALDD enabled congestion control for VAL application by supporting L4S mechanism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SEALDD policy enhancement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Relationship between SEALDD and the SA4 5GMS</a:t>
            </a:r>
            <a:endParaRPr lang="en-IN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N/A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/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SEAL DD (Data Delivery) Phase 2</a:t>
                      </a:r>
                      <a:endParaRPr lang="en-IN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S6-232607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Further enhancement to the SEALDD according to the objectives, especially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Enhance the existing lossless data delivery mechanism to enable corresponding interaction between the SEAL DD server and VAL server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potential enhancements to the SEALDD architecture (e.g. the relationship with NRM server)</a:t>
            </a:r>
            <a:endParaRPr lang="de-DE" sz="1200" kern="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37565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SA6 leadership and subgroups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194099"/>
            <a:ext cx="11541418" cy="5090815"/>
          </a:xfrm>
        </p:spPr>
        <p:txBody>
          <a:bodyPr/>
          <a:lstStyle/>
          <a:p>
            <a:pPr>
              <a:defRPr/>
            </a:pPr>
            <a:r>
              <a:rPr lang="en-GB" dirty="0"/>
              <a:t>Chair: </a:t>
            </a:r>
          </a:p>
          <a:p>
            <a:pPr lvl="1">
              <a:defRPr/>
            </a:pPr>
            <a:r>
              <a:rPr lang="en-GB" dirty="0"/>
              <a:t>Mr. Alan Soloway		Qualcomm Incorporated / ATIS</a:t>
            </a:r>
            <a:r>
              <a:rPr lang="en-GB" baseline="30000" dirty="0"/>
              <a:t>1</a:t>
            </a:r>
            <a:endParaRPr lang="en-GB" baseline="300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Vialen		Airbus DS SLC / ETSI</a:t>
            </a:r>
            <a:r>
              <a:rPr lang="en-GB" baseline="30000" dirty="0"/>
              <a:t>2</a:t>
            </a:r>
          </a:p>
          <a:p>
            <a:pPr lvl="1">
              <a:defRPr/>
            </a:pPr>
            <a:r>
              <a:rPr lang="en-GB" dirty="0"/>
              <a:t>Mr. Basavaraj (Basu) Pattan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  <a:r>
              <a:rPr lang="en-GB" baseline="30000" dirty="0"/>
              <a:t>3</a:t>
            </a:r>
            <a:endParaRPr lang="en-GB" dirty="0"/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Elected February 2022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Re-elected for third term April 2023</a:t>
            </a:r>
            <a:endParaRPr lang="fr-FR" sz="18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Elected June 2022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dirty="0"/>
          </a:p>
          <a:p>
            <a:pPr marL="0" indent="0" algn="ctr">
              <a:spcBef>
                <a:spcPts val="0"/>
              </a:spcBef>
              <a:buFontTx/>
              <a:buNone/>
              <a:defRPr/>
            </a:pPr>
            <a:r>
              <a:rPr lang="en-GB" b="1" i="1" u="sng" dirty="0">
                <a:solidFill>
                  <a:srgbClr val="FF0000"/>
                </a:solidFill>
              </a:rPr>
              <a:t>NOTE: SA6 Chair election to be scheduled for SA6#59 (February 2024)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solidFill>
                  <a:prstClr val="black"/>
                </a:solidFill>
              </a:rPr>
              <a:t>CAPIF_EXT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SA6#58: 4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References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Definitions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Overview of CAPIF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N/A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/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SP-231161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Work on the following chapters</a:t>
            </a:r>
            <a:r>
              <a:rPr lang="en-IN" altLang="zh-CN" sz="1600" kern="0" dirty="0"/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Role of Stakeholders for API Exposure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Exemplary Use Cases and Adoption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dirty="0"/>
              <a:t>Summary</a:t>
            </a:r>
            <a:endParaRPr lang="en-IN" altLang="ja-JP" sz="14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0565622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prstClr val="black"/>
                </a:solidFill>
              </a:rPr>
              <a:t>EDGEAPP_Ph3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SA6#57: 5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SA6#58: 3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Solutions to support Common EAS Bundle with ECS-ER Solutions for Service continuity in Edge Node Sharing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None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/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SP-231160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Continue the work on the remaining objectives including </a:t>
            </a:r>
            <a:r>
              <a:rPr lang="en-IN" sz="1600" kern="0" dirty="0"/>
              <a:t>solution enhancements to support Common EAS bundle and service continuity for Edge Node Sharing/Common EAS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9682484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Pending SA6 Release 19 Work/Study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289277"/>
              </p:ext>
            </p:extLst>
          </p:nvPr>
        </p:nvGraphicFramePr>
        <p:xfrm>
          <a:off x="369695" y="1893446"/>
          <a:ext cx="11464552" cy="17399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21534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6221036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14462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161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Study on application enablement for Satellite access enabled 5G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S6-233818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72220015"/>
                  </a:ext>
                </a:extLst>
              </a:tr>
              <a:tr h="161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</a:t>
                      </a:r>
                      <a:r>
                        <a:rPr lang="en-IN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FS_MetaApp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S6-233361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15105194"/>
                  </a:ext>
                </a:extLst>
              </a:tr>
              <a:tr h="1611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Study on Application enabler for XR Services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alt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FS_</a:t>
                      </a:r>
                      <a:r>
                        <a:rPr lang="en-US" alt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XR</a:t>
                      </a:r>
                      <a:r>
                        <a:rPr lang="en-GB" alt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App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SID for study on Sensing enabler for vertical applications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FS_SensingAPP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S6-233415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57398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0461581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prstClr val="black"/>
                </a:solidFill>
              </a:rPr>
              <a:t>FS_5GSAT_App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SA6#58: 4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Skeleton for new TR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Scope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KI on usage of satellite access characteristics for the application enablement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sz="1400" kern="0" dirty="0"/>
              <a:t>KI on </a:t>
            </a:r>
            <a:r>
              <a:rPr lang="fr-FR" altLang="zh-CN" sz="1400" kern="0" dirty="0" err="1"/>
              <a:t>Edge</a:t>
            </a:r>
            <a:r>
              <a:rPr lang="fr-FR" altLang="zh-CN" sz="1400" kern="0" dirty="0"/>
              <a:t> </a:t>
            </a:r>
            <a:r>
              <a:rPr lang="fr-FR" altLang="zh-CN" sz="1400" kern="0" dirty="0" err="1"/>
              <a:t>Computing</a:t>
            </a:r>
            <a:r>
              <a:rPr lang="fr-FR" altLang="zh-CN" sz="1400" kern="0" dirty="0"/>
              <a:t> on satellite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None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/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Study on application enablement for Satellite access enabled 5G Services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FS_5GSAT_App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S6-233818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To discuss more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To discuss solutions for the agreed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Initial architecture views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/>
              <a:t>Business Relationships and Deployment Models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44180488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err="1">
                <a:solidFill>
                  <a:prstClr val="black"/>
                </a:solidFill>
              </a:rPr>
              <a:t>FS_MetaApp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SA6#58: 4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Skeleton and scope for the new TR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/>
              <a:t>KI on Spatial anchor enabler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sz="1400" kern="0" dirty="0"/>
              <a:t>KI on sensitive information </a:t>
            </a:r>
            <a:r>
              <a:rPr lang="fr-FR" altLang="zh-CN" sz="1400" kern="0" dirty="0" err="1"/>
              <a:t>exposure</a:t>
            </a:r>
            <a:endParaRPr lang="fr-FR" altLang="zh-CN" sz="1400" kern="0" dirty="0"/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IN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None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/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</a:t>
                      </a:r>
                      <a:r>
                        <a:rPr lang="en-IN" sz="9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FS_MetaApp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S6-233361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To </a:t>
            </a:r>
            <a:r>
              <a:rPr lang="de-DE" sz="1600" kern="0"/>
              <a:t>discuss more key </a:t>
            </a:r>
            <a:r>
              <a:rPr lang="de-DE" sz="1600" kern="0" dirty="0"/>
              <a:t>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To discuss solutions for the agreed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architecture enhancements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Business Relationships and Deployment Models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91311274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  <a:sym typeface="+mn-ea"/>
              </a:rPr>
              <a:t>FS_</a:t>
            </a:r>
            <a:r>
              <a:rPr lang="en-US" altLang="en-GB" dirty="0">
                <a:solidFill>
                  <a:schemeClr val="tx1"/>
                </a:solidFill>
                <a:sym typeface="+mn-ea"/>
              </a:rPr>
              <a:t>XR</a:t>
            </a:r>
            <a:r>
              <a:rPr lang="en-GB" altLang="en-US" dirty="0">
                <a:solidFill>
                  <a:schemeClr val="tx1"/>
                </a:solidFill>
                <a:sym typeface="+mn-ea"/>
              </a:rPr>
              <a:t>App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635472"/>
            <a:ext cx="5557158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SA6#58: 5 </a:t>
            </a:r>
            <a:r>
              <a:rPr lang="en-US" altLang="zh-CN" sz="1800" kern="0" dirty="0" err="1"/>
              <a:t>pCRs</a:t>
            </a:r>
            <a:r>
              <a:rPr lang="en-US" altLang="zh-CN" sz="1800" kern="0" dirty="0"/>
              <a:t>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>
                <a:sym typeface="+mn-ea"/>
              </a:rPr>
              <a:t>Skeleton for new TR</a:t>
            </a:r>
            <a:endParaRPr lang="en-IN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>
                <a:sym typeface="+mn-ea"/>
              </a:rPr>
              <a:t>Introduction and s</a:t>
            </a:r>
            <a:r>
              <a:rPr lang="en-IN" altLang="zh-CN" sz="1400" dirty="0">
                <a:sym typeface="+mn-ea"/>
              </a:rPr>
              <a:t>cope</a:t>
            </a:r>
            <a:endParaRPr lang="en-IN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kern="0" dirty="0">
                <a:sym typeface="+mn-ea"/>
              </a:rPr>
              <a:t>KI on KPI measurement and exposure</a:t>
            </a:r>
            <a:endParaRPr lang="en-IN" altLang="zh-CN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fr-FR" altLang="zh-CN" sz="1400" kern="0" dirty="0">
                <a:sym typeface="+mn-ea"/>
              </a:rPr>
              <a:t>KI on </a:t>
            </a:r>
            <a:r>
              <a:rPr lang="fr-FR" altLang="zh-CN" sz="1400" kern="0">
                <a:sym typeface="+mn-ea"/>
              </a:rPr>
              <a:t>E2E Multi-Modal Communication Flows</a:t>
            </a:r>
            <a:endParaRPr lang="fr-FR" altLang="zh-CN" sz="1400" ker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and other impacts and dependencies: None</a:t>
            </a:r>
            <a:endParaRPr lang="en-US" sz="1400" kern="0" dirty="0"/>
          </a:p>
          <a:p>
            <a:endParaRPr lang="en-I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88471" y="1903186"/>
          <a:ext cx="11198972" cy="514771"/>
        </p:xfrm>
        <a:graphic>
          <a:graphicData uri="http://schemas.openxmlformats.org/drawingml/2006/table">
            <a:tbl>
              <a:tblPr firstRow="1" firstCol="1" bandRow="1"/>
              <a:tblGrid>
                <a:gridCol w="672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356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WID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xxxxxx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9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Study on Application enabler for XR Services</a:t>
                      </a: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altLang="en-US" sz="800" dirty="0">
                          <a:sym typeface="+mn-ea"/>
                        </a:rPr>
                        <a:t>FS_</a:t>
                      </a:r>
                      <a:r>
                        <a:rPr lang="en-US" altLang="en-GB" sz="800" dirty="0">
                          <a:sym typeface="+mn-ea"/>
                        </a:rPr>
                        <a:t>XR</a:t>
                      </a:r>
                      <a:r>
                        <a:rPr lang="en-GB" altLang="en-US" sz="800" dirty="0">
                          <a:sym typeface="+mn-ea"/>
                        </a:rPr>
                        <a:t>App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/>
          <p:nvPr/>
        </p:nvSpPr>
        <p:spPr bwMode="auto">
          <a:xfrm>
            <a:off x="5930285" y="2635472"/>
            <a:ext cx="5557158" cy="371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sym typeface="+mn-ea"/>
              </a:rPr>
              <a:t>To discuss more key issues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sym typeface="+mn-ea"/>
              </a:rPr>
              <a:t>To discuss solutions for the agreed key issues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sym typeface="+mn-ea"/>
              </a:rPr>
              <a:t>Initial architecture views</a:t>
            </a:r>
            <a:endParaRPr 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>
                <a:sym typeface="+mn-ea"/>
              </a:rPr>
              <a:t>Business Relationships </a:t>
            </a:r>
            <a:endParaRPr lang="de-DE" sz="1600" kern="0" dirty="0"/>
          </a:p>
          <a:p>
            <a:endParaRPr lang="en-IN" dirty="0"/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48944" y="1323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/>
              <a:t>Release 19 Planning/Tracking (1/2)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3D9C70-350C-453E-B79E-B8676241F1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015468"/>
              </p:ext>
            </p:extLst>
          </p:nvPr>
        </p:nvGraphicFramePr>
        <p:xfrm>
          <a:off x="263150" y="1391477"/>
          <a:ext cx="11665700" cy="4718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3057">
                  <a:extLst>
                    <a:ext uri="{9D8B030D-6E8A-4147-A177-3AD203B41FA5}">
                      <a16:colId xmlns:a16="http://schemas.microsoft.com/office/drawing/2014/main" val="3083380757"/>
                    </a:ext>
                  </a:extLst>
                </a:gridCol>
                <a:gridCol w="4233691">
                  <a:extLst>
                    <a:ext uri="{9D8B030D-6E8A-4147-A177-3AD203B41FA5}">
                      <a16:colId xmlns:a16="http://schemas.microsoft.com/office/drawing/2014/main" val="2574464870"/>
                    </a:ext>
                  </a:extLst>
                </a:gridCol>
                <a:gridCol w="2794315">
                  <a:extLst>
                    <a:ext uri="{9D8B030D-6E8A-4147-A177-3AD203B41FA5}">
                      <a16:colId xmlns:a16="http://schemas.microsoft.com/office/drawing/2014/main" val="276064649"/>
                    </a:ext>
                  </a:extLst>
                </a:gridCol>
                <a:gridCol w="505476">
                  <a:extLst>
                    <a:ext uri="{9D8B030D-6E8A-4147-A177-3AD203B41FA5}">
                      <a16:colId xmlns:a16="http://schemas.microsoft.com/office/drawing/2014/main" val="1902612003"/>
                    </a:ext>
                  </a:extLst>
                </a:gridCol>
                <a:gridCol w="499797">
                  <a:extLst>
                    <a:ext uri="{9D8B030D-6E8A-4147-A177-3AD203B41FA5}">
                      <a16:colId xmlns:a16="http://schemas.microsoft.com/office/drawing/2014/main" val="2397918091"/>
                    </a:ext>
                  </a:extLst>
                </a:gridCol>
                <a:gridCol w="681540">
                  <a:extLst>
                    <a:ext uri="{9D8B030D-6E8A-4147-A177-3AD203B41FA5}">
                      <a16:colId xmlns:a16="http://schemas.microsoft.com/office/drawing/2014/main" val="373761984"/>
                    </a:ext>
                  </a:extLst>
                </a:gridCol>
                <a:gridCol w="443001">
                  <a:extLst>
                    <a:ext uri="{9D8B030D-6E8A-4147-A177-3AD203B41FA5}">
                      <a16:colId xmlns:a16="http://schemas.microsoft.com/office/drawing/2014/main" val="3872524353"/>
                    </a:ext>
                  </a:extLst>
                </a:gridCol>
                <a:gridCol w="448681">
                  <a:extLst>
                    <a:ext uri="{9D8B030D-6E8A-4147-A177-3AD203B41FA5}">
                      <a16:colId xmlns:a16="http://schemas.microsoft.com/office/drawing/2014/main" val="1151523712"/>
                    </a:ext>
                  </a:extLst>
                </a:gridCol>
                <a:gridCol w="425963">
                  <a:extLst>
                    <a:ext uri="{9D8B030D-6E8A-4147-A177-3AD203B41FA5}">
                      <a16:colId xmlns:a16="http://schemas.microsoft.com/office/drawing/2014/main" val="507269022"/>
                    </a:ext>
                  </a:extLst>
                </a:gridCol>
                <a:gridCol w="670179">
                  <a:extLst>
                    <a:ext uri="{9D8B030D-6E8A-4147-A177-3AD203B41FA5}">
                      <a16:colId xmlns:a16="http://schemas.microsoft.com/office/drawing/2014/main" val="3333930401"/>
                    </a:ext>
                  </a:extLst>
                </a:gridCol>
              </a:tblGrid>
              <a:tr h="13137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SA6 Rel-19 SI/WIs </a:t>
                      </a:r>
                      <a:endParaRPr lang="en-US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Planned TUs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Consumed TUs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Balance TUs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28200474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Tdoc #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Title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TUs (SID)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TUs (WID)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Total TUs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SA6#56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SA6#57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SA6#58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574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SP-230692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New WID on sharing of administrative configuration between interconnected MC service systems (</a:t>
                      </a:r>
                      <a:r>
                        <a:rPr lang="en-US" sz="1400" u="none" strike="noStrike" dirty="0" err="1">
                          <a:effectLst/>
                        </a:rPr>
                        <a:t>MCShAC</a:t>
                      </a:r>
                      <a:r>
                        <a:rPr lang="en-US" sz="1400" u="none" strike="noStrike" dirty="0">
                          <a:effectLst/>
                        </a:rPr>
                        <a:t>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Andreas Flander,</a:t>
                      </a:r>
                      <a:br>
                        <a:rPr lang="en-US" sz="1400" u="none" strike="noStrike">
                          <a:effectLst/>
                        </a:rPr>
                      </a:br>
                      <a:r>
                        <a:rPr lang="en-US" sz="1400" u="none" strike="noStrike">
                          <a:effectLst/>
                        </a:rPr>
                        <a:t>BDBOS</a:t>
                      </a:r>
                      <a:br>
                        <a:rPr lang="en-US" sz="1400" u="none" strike="noStrike">
                          <a:effectLst/>
                        </a:rPr>
                      </a:b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5.5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240150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SP-230780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New WID on Railways specific Enhancements to Mission Critical Services (FRMCS_Ph5)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err="1">
                          <a:effectLst/>
                        </a:rPr>
                        <a:t>Oettl</a:t>
                      </a:r>
                      <a:r>
                        <a:rPr lang="en-US" sz="1400" u="none" strike="noStrike" dirty="0">
                          <a:effectLst/>
                        </a:rPr>
                        <a:t>, Martin, 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Nokia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4.5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3415207284"/>
                  </a:ext>
                </a:extLst>
              </a:tr>
              <a:tr h="2489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SP-230781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Application Architecture for MSGin5G Service Phase 3 (5GMARCH_Ph3)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Liu, Yue, </a:t>
                      </a:r>
                      <a:br>
                        <a:rPr lang="en-US" sz="1400" u="none" strike="noStrike">
                          <a:effectLst/>
                        </a:rPr>
                      </a:br>
                      <a:r>
                        <a:rPr lang="en-US" sz="1400" u="none" strike="noStrike">
                          <a:effectLst/>
                        </a:rPr>
                        <a:t>China Mobile</a:t>
                      </a:r>
                      <a:br>
                        <a:rPr lang="en-US" sz="1400" u="none" strike="noStrike">
                          <a:effectLst/>
                        </a:rPr>
                      </a:b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4.5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1733438103"/>
                  </a:ext>
                </a:extLst>
              </a:tr>
              <a:tr h="2489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SP-230778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Study on enhanced application layer support for location services (FS_eLSAPP)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Liping Wu, </a:t>
                      </a:r>
                      <a:br>
                        <a:rPr lang="en-US" sz="1400" u="none" strike="noStrike">
                          <a:effectLst/>
                        </a:rPr>
                      </a:br>
                      <a:r>
                        <a:rPr lang="en-US" sz="1400" u="none" strike="noStrike">
                          <a:effectLst/>
                        </a:rPr>
                        <a:t>CATT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5.5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373633206"/>
                  </a:ext>
                </a:extLst>
              </a:tr>
              <a:tr h="2489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SP-230779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Study on Service aspects for supporting the eMMTel Service (FS_eMMTelAPP)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Liu, Yue, </a:t>
                      </a:r>
                      <a:br>
                        <a:rPr lang="en-US" sz="1400" u="none" strike="noStrike">
                          <a:effectLst/>
                        </a:rPr>
                      </a:br>
                      <a:r>
                        <a:rPr lang="en-US" sz="1400" u="none" strike="noStrike">
                          <a:effectLst/>
                        </a:rPr>
                        <a:t>China Mobile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10</a:t>
                      </a:r>
                      <a:endParaRPr lang="en-US" sz="1400" b="1" i="0" u="none" strike="noStrike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7.5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1165393654"/>
                  </a:ext>
                </a:extLst>
              </a:tr>
              <a:tr h="2489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SP-230988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Revised WID for Enhanced Mission Critical Architecture for Rel-19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Motorola Solutions UK Ltd. (Karthik Murugesan)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3455254356"/>
                  </a:ext>
                </a:extLst>
              </a:tr>
              <a:tr h="2927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SP-230991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New WID on Application Architecture for UAS applications Phase 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InterDigital (Atle Monrad)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1462197840"/>
                  </a:ext>
                </a:extLst>
              </a:tr>
              <a:tr h="32667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S6-233361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New SID on application enablement for Localized Mobile Metaverse Services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Samsung (Sapan Shah)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2380619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17892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48944" y="1323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/>
              <a:t>Release 19 Planning/Tracking (2/2)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3D9C70-350C-453E-B79E-B8676241F1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716612"/>
              </p:ext>
            </p:extLst>
          </p:nvPr>
        </p:nvGraphicFramePr>
        <p:xfrm>
          <a:off x="263150" y="1493708"/>
          <a:ext cx="11665700" cy="41353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3057">
                  <a:extLst>
                    <a:ext uri="{9D8B030D-6E8A-4147-A177-3AD203B41FA5}">
                      <a16:colId xmlns:a16="http://schemas.microsoft.com/office/drawing/2014/main" val="3083380757"/>
                    </a:ext>
                  </a:extLst>
                </a:gridCol>
                <a:gridCol w="4233691">
                  <a:extLst>
                    <a:ext uri="{9D8B030D-6E8A-4147-A177-3AD203B41FA5}">
                      <a16:colId xmlns:a16="http://schemas.microsoft.com/office/drawing/2014/main" val="2574464870"/>
                    </a:ext>
                  </a:extLst>
                </a:gridCol>
                <a:gridCol w="2794315">
                  <a:extLst>
                    <a:ext uri="{9D8B030D-6E8A-4147-A177-3AD203B41FA5}">
                      <a16:colId xmlns:a16="http://schemas.microsoft.com/office/drawing/2014/main" val="276064649"/>
                    </a:ext>
                  </a:extLst>
                </a:gridCol>
                <a:gridCol w="505476">
                  <a:extLst>
                    <a:ext uri="{9D8B030D-6E8A-4147-A177-3AD203B41FA5}">
                      <a16:colId xmlns:a16="http://schemas.microsoft.com/office/drawing/2014/main" val="1902612003"/>
                    </a:ext>
                  </a:extLst>
                </a:gridCol>
                <a:gridCol w="499797">
                  <a:extLst>
                    <a:ext uri="{9D8B030D-6E8A-4147-A177-3AD203B41FA5}">
                      <a16:colId xmlns:a16="http://schemas.microsoft.com/office/drawing/2014/main" val="2397918091"/>
                    </a:ext>
                  </a:extLst>
                </a:gridCol>
                <a:gridCol w="681540">
                  <a:extLst>
                    <a:ext uri="{9D8B030D-6E8A-4147-A177-3AD203B41FA5}">
                      <a16:colId xmlns:a16="http://schemas.microsoft.com/office/drawing/2014/main" val="373761984"/>
                    </a:ext>
                  </a:extLst>
                </a:gridCol>
                <a:gridCol w="443001">
                  <a:extLst>
                    <a:ext uri="{9D8B030D-6E8A-4147-A177-3AD203B41FA5}">
                      <a16:colId xmlns:a16="http://schemas.microsoft.com/office/drawing/2014/main" val="3872524353"/>
                    </a:ext>
                  </a:extLst>
                </a:gridCol>
                <a:gridCol w="448681">
                  <a:extLst>
                    <a:ext uri="{9D8B030D-6E8A-4147-A177-3AD203B41FA5}">
                      <a16:colId xmlns:a16="http://schemas.microsoft.com/office/drawing/2014/main" val="1151523712"/>
                    </a:ext>
                  </a:extLst>
                </a:gridCol>
                <a:gridCol w="425963">
                  <a:extLst>
                    <a:ext uri="{9D8B030D-6E8A-4147-A177-3AD203B41FA5}">
                      <a16:colId xmlns:a16="http://schemas.microsoft.com/office/drawing/2014/main" val="507269022"/>
                    </a:ext>
                  </a:extLst>
                </a:gridCol>
                <a:gridCol w="670179">
                  <a:extLst>
                    <a:ext uri="{9D8B030D-6E8A-4147-A177-3AD203B41FA5}">
                      <a16:colId xmlns:a16="http://schemas.microsoft.com/office/drawing/2014/main" val="3333930401"/>
                    </a:ext>
                  </a:extLst>
                </a:gridCol>
              </a:tblGrid>
              <a:tr h="13137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SA6 Rel-19 SI/WIs 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Planned TUs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Consumed TUs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Balance TUs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28200474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Tdoc #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Title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Source</a:t>
                      </a:r>
                      <a:endParaRPr lang="en-US" sz="14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TUs (SID)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TUs (WID)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Total TUs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SA6#56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SA6#57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SA6#58</a:t>
                      </a:r>
                      <a:endParaRPr lang="en-US" sz="14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574061"/>
                  </a:ext>
                </a:extLst>
              </a:tr>
              <a:tr h="2489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SP-231160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New WID on architecture for enabling Edge Applications Phase 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Samsung (Hyesung Kim)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9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5.5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825563806"/>
                  </a:ext>
                </a:extLst>
              </a:tr>
              <a:tr h="2489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S6-233295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New SID on Application enabler for XR Services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China Mobile (Suzhou) Software (Shaowen Zheng)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498823409"/>
                  </a:ext>
                </a:extLst>
              </a:tr>
              <a:tr h="4492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S6-233266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New Study on application enablement for Satellite access enabled 5G Services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Samsung (Basavaraj (Basu) Pattan)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1704206755"/>
                  </a:ext>
                </a:extLst>
              </a:tr>
              <a:tr h="4449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S6-233362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New SID for study on Sensing enabler for vertical applications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Huawei, Hisilicon (Yajie Hu)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3300228973"/>
                  </a:ext>
                </a:extLst>
              </a:tr>
              <a:tr h="44498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SP-231182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Study on application layer support for AI/ML services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Lenovo (Emmanouil Pateromichelakis)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10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3227789116"/>
                  </a:ext>
                </a:extLst>
              </a:tr>
              <a:tr h="1670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SP-230989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New WID on further enhancements on SEALDD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Huawei, Hisilicon, (Cuili Ge)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6.5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3099580405"/>
                  </a:ext>
                </a:extLst>
              </a:tr>
              <a:tr h="1670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SP-231161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Guidelines for CAPIF Usage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NTT DOCOMO INC. (Junpei Uoshima)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0.5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1544213526"/>
                  </a:ext>
                </a:extLst>
              </a:tr>
              <a:tr h="2314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S6-233917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New Study Item on enhancements to CAPIF Phase 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Nokia, Nokia Shanghai Bell (Niranth Amogh)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2804525937"/>
                  </a:ext>
                </a:extLst>
              </a:tr>
              <a:tr h="10347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TEI-19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1" i="0" u="none" strike="noStrike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2407160376"/>
                  </a:ext>
                </a:extLst>
              </a:tr>
              <a:tr h="102063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56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99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155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2.5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16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123.5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499" marR="2499" marT="2499" marB="0" anchor="ctr"/>
                </a:tc>
                <a:extLst>
                  <a:ext uri="{0D108BD9-81ED-4DB2-BD59-A6C34878D82A}">
                    <a16:rowId xmlns:a16="http://schemas.microsoft.com/office/drawing/2014/main" val="3801256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66024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826D4BF-D652-9BB2-262D-A90C36C717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998398"/>
              </p:ext>
            </p:extLst>
          </p:nvPr>
        </p:nvGraphicFramePr>
        <p:xfrm>
          <a:off x="1128656" y="998393"/>
          <a:ext cx="9741051" cy="5279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6833">
                  <a:extLst>
                    <a:ext uri="{9D8B030D-6E8A-4147-A177-3AD203B41FA5}">
                      <a16:colId xmlns:a16="http://schemas.microsoft.com/office/drawing/2014/main" val="2827738915"/>
                    </a:ext>
                  </a:extLst>
                </a:gridCol>
                <a:gridCol w="2899610">
                  <a:extLst>
                    <a:ext uri="{9D8B030D-6E8A-4147-A177-3AD203B41FA5}">
                      <a16:colId xmlns:a16="http://schemas.microsoft.com/office/drawing/2014/main" val="4259796296"/>
                    </a:ext>
                  </a:extLst>
                </a:gridCol>
                <a:gridCol w="4614608">
                  <a:extLst>
                    <a:ext uri="{9D8B030D-6E8A-4147-A177-3AD203B41FA5}">
                      <a16:colId xmlns:a16="http://schemas.microsoft.com/office/drawing/2014/main" val="794462088"/>
                    </a:ext>
                  </a:extLst>
                </a:gridCol>
              </a:tblGrid>
              <a:tr h="312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Meeting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Date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Location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6473788"/>
                  </a:ext>
                </a:extLst>
              </a:tr>
              <a:tr h="312736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2000">
                          <a:effectLst/>
                        </a:rPr>
                        <a:t>		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181976"/>
                  </a:ext>
                </a:extLst>
              </a:tr>
              <a:tr h="312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SA6#59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26 Feb – 01 Mar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Athens, Greece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015888"/>
                  </a:ext>
                </a:extLst>
              </a:tr>
              <a:tr h="312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15 – 19 April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China,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4458075"/>
                  </a:ext>
                </a:extLst>
              </a:tr>
              <a:tr h="312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SA6#61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20 – 24 May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Korea,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4147668"/>
                  </a:ext>
                </a:extLst>
              </a:tr>
              <a:tr h="2134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SA6#62-Adhoc-e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10 – 18 July 2024 - TBD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Online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7516563"/>
                  </a:ext>
                </a:extLst>
              </a:tr>
              <a:tr h="312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SA6#62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19 – 23 August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Europe,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5375885"/>
                  </a:ext>
                </a:extLst>
              </a:tr>
              <a:tr h="312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14 – 18 October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India,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5063966"/>
                  </a:ext>
                </a:extLst>
              </a:tr>
              <a:tr h="680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18 – 22 November 2024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Orlando, Florida, USA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28002158"/>
                  </a:ext>
                </a:extLst>
              </a:tr>
              <a:tr h="312736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2000">
                          <a:effectLst/>
                        </a:rPr>
                        <a:t>		2025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89394"/>
                  </a:ext>
                </a:extLst>
              </a:tr>
              <a:tr h="312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17 – 21 Feb 2025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Europe,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0343159"/>
                  </a:ext>
                </a:extLst>
              </a:tr>
              <a:tr h="312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SA6#66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7 – 11 April 2025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Europe,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8177894"/>
                  </a:ext>
                </a:extLst>
              </a:tr>
              <a:tr h="312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SA6#67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19 – 23 May 2025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Japan,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4028880"/>
                  </a:ext>
                </a:extLst>
              </a:tr>
              <a:tr h="312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SA6#68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25 – 29 August 2025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Europe,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3833072"/>
                  </a:ext>
                </a:extLst>
              </a:tr>
              <a:tr h="3127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SA6#69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13 – 17 October 2025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China,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5725701"/>
                  </a:ext>
                </a:extLst>
              </a:tr>
              <a:tr h="1143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SA6#70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17 – 21 November 2025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North America, Location, TBC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8029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31751"/>
            <a:ext cx="11184467" cy="5053163"/>
          </a:xfrm>
        </p:spPr>
        <p:txBody>
          <a:bodyPr/>
          <a:lstStyle/>
          <a:p>
            <a:r>
              <a:rPr lang="en-US" altLang="en-US" sz="2000" dirty="0"/>
              <a:t>Two meetings in 4Q2023</a:t>
            </a:r>
            <a:endParaRPr lang="en-US" altLang="en-US" sz="1800" dirty="0"/>
          </a:p>
          <a:p>
            <a:pPr lvl="1"/>
            <a:r>
              <a:rPr lang="en-US" altLang="en-US" sz="2000" dirty="0"/>
              <a:t>SA6#57, 9 – 13 October, 2023</a:t>
            </a:r>
          </a:p>
          <a:p>
            <a:pPr lvl="1"/>
            <a:r>
              <a:rPr lang="en-US" altLang="en-US" sz="2000" dirty="0"/>
              <a:t>SA6#58, 13 – 17 November, 2023</a:t>
            </a:r>
          </a:p>
          <a:p>
            <a:r>
              <a:rPr lang="en-US" altLang="en-US" sz="2000" dirty="0"/>
              <a:t>Rel-15/Rel-16/Rel-17 corrections</a:t>
            </a:r>
          </a:p>
          <a:p>
            <a:pPr lvl="1"/>
            <a:r>
              <a:rPr lang="en-US" altLang="en-US" sz="2000" dirty="0"/>
              <a:t>24 CRs for pre-Rel-18 Technical Specifications</a:t>
            </a:r>
          </a:p>
          <a:p>
            <a:r>
              <a:rPr lang="en-US" altLang="en-US" sz="2000" dirty="0"/>
              <a:t>Rel-18 corrections</a:t>
            </a:r>
            <a:endParaRPr lang="en-GB" sz="2000" dirty="0"/>
          </a:p>
          <a:p>
            <a:pPr lvl="1"/>
            <a:r>
              <a:rPr lang="en-GB" sz="2000" dirty="0"/>
              <a:t>154 CRs agreed for Rel-18 Technical Specifications</a:t>
            </a:r>
          </a:p>
          <a:p>
            <a:pPr lvl="1"/>
            <a:r>
              <a:rPr lang="en-GB" sz="2000" dirty="0"/>
              <a:t>EDGEAPP External TR: Sent for approval to SA#102, 5% reserved for alignment with SA5</a:t>
            </a:r>
          </a:p>
          <a:p>
            <a:r>
              <a:rPr lang="en-US" altLang="en-US" sz="2000" dirty="0"/>
              <a:t>Rel-19 activities</a:t>
            </a:r>
            <a:endParaRPr lang="en-GB" sz="2000" dirty="0"/>
          </a:p>
          <a:p>
            <a:pPr lvl="1"/>
            <a:r>
              <a:rPr lang="en-GB" sz="2000" dirty="0"/>
              <a:t>97 CRs agreed for Rel-19 Technical Specifications</a:t>
            </a:r>
          </a:p>
          <a:p>
            <a:pPr lvl="1"/>
            <a:r>
              <a:rPr lang="en-GB" sz="2000" dirty="0"/>
              <a:t>66 pCRs approved for Rel-19 Technical Report</a:t>
            </a:r>
          </a:p>
          <a:p>
            <a:pPr lvl="1"/>
            <a:r>
              <a:rPr lang="en-GB" sz="2000" dirty="0"/>
              <a:t>Newly agreed SIDs/WIDs: FS_5GSAT_APP, </a:t>
            </a:r>
            <a:r>
              <a:rPr lang="en-GB" sz="2000" dirty="0" err="1"/>
              <a:t>FS_MetaAPP</a:t>
            </a:r>
            <a:r>
              <a:rPr lang="en-GB" sz="2000" dirty="0"/>
              <a:t>, FS_XRAPP</a:t>
            </a:r>
          </a:p>
          <a:p>
            <a:pPr lvl="1"/>
            <a:r>
              <a:rPr lang="en-GB" sz="2000" dirty="0"/>
              <a:t>Endorsed SID/WID Proposals: FS_SensingAPP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3"/>
            <a:ext cx="10515600" cy="654972"/>
          </a:xfrm>
        </p:spPr>
        <p:txBody>
          <a:bodyPr/>
          <a:lstStyle/>
          <a:p>
            <a:r>
              <a:rPr lang="en-GB" altLang="fr-FR" dirty="0"/>
              <a:t>For TSG SA information and action (1/4)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753374"/>
            <a:ext cx="11223625" cy="5716437"/>
          </a:xfrm>
        </p:spPr>
        <p:txBody>
          <a:bodyPr/>
          <a:lstStyle/>
          <a:p>
            <a:r>
              <a:rPr lang="en-GB" altLang="fr-FR" sz="2000" dirty="0"/>
              <a:t> Action: CRs for approval – CR packs for</a:t>
            </a:r>
            <a:endParaRPr lang="en-GB" altLang="fr-FR" sz="2400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SP-231542</a:t>
            </a:r>
            <a:r>
              <a:rPr lang="en-GB" sz="2000" b="1" dirty="0"/>
              <a:t> Rel-18 CRs to TS23554 for 5GMARCH_Ph2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SP-231543</a:t>
            </a:r>
            <a:r>
              <a:rPr lang="en-GB" sz="2000" b="1" dirty="0"/>
              <a:t> Rel-19 CRs to TS23554 for 5GMARCH_Ph3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SP-231544 </a:t>
            </a:r>
            <a:r>
              <a:rPr lang="en-GB" sz="2000" b="1" dirty="0"/>
              <a:t>Rel-18 CRs to TS23436 for ADAES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SP-231545</a:t>
            </a:r>
            <a:r>
              <a:rPr lang="en-GB" sz="2000" b="1" dirty="0"/>
              <a:t> Rel-15 CRs to TS23222 for CAPIF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SP-231546</a:t>
            </a:r>
            <a:r>
              <a:rPr lang="en-GB" sz="2000" b="1" dirty="0"/>
              <a:t> Rel-16 CRs to TS23222 for </a:t>
            </a:r>
            <a:r>
              <a:rPr lang="en-GB" sz="2000" b="1" dirty="0" err="1"/>
              <a:t>eCAPIF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SP-231547</a:t>
            </a:r>
            <a:r>
              <a:rPr lang="en-GB" sz="2000" b="1" dirty="0"/>
              <a:t> </a:t>
            </a:r>
            <a:r>
              <a:rPr lang="en-US" sz="2000" b="1" dirty="0"/>
              <a:t>Rel-17 CRs to TS23222 for TEI17, </a:t>
            </a:r>
            <a:r>
              <a:rPr lang="en-US" sz="2000" b="1" dirty="0" err="1"/>
              <a:t>eCAPIF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SP-231548 </a:t>
            </a:r>
            <a:r>
              <a:rPr lang="en-GB" sz="2000" b="1" dirty="0"/>
              <a:t>Rel-17 CRs to TS23558 for EDGEAPP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SP-231549</a:t>
            </a:r>
            <a:r>
              <a:rPr lang="en-GB" sz="2000" b="1" dirty="0"/>
              <a:t> Rel-18 CRs to TS23558 for EDGEAPP_Ph2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SP-231550</a:t>
            </a:r>
            <a:r>
              <a:rPr lang="en-GB" sz="2000" b="1" dirty="0"/>
              <a:t> Rel-19 CRs to TS23558 for EDGEAPP_Ph3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SP-231551</a:t>
            </a:r>
            <a:r>
              <a:rPr lang="en-GB" sz="2000" b="1" dirty="0"/>
              <a:t> Rel-17 CRs to TS23379 for eMONASTERY2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SP-231552</a:t>
            </a:r>
            <a:r>
              <a:rPr lang="en-GB" sz="2000" b="1" dirty="0"/>
              <a:t> Rel-17 CRs to TS23281 for enh3MCPTT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SP-231553</a:t>
            </a:r>
            <a:r>
              <a:rPr lang="en-GB" sz="2000" b="1" dirty="0"/>
              <a:t> Rel-18 CRs to TS23280 for enh4MCPTT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SP-231554</a:t>
            </a:r>
            <a:r>
              <a:rPr lang="en-GB" sz="2000" b="1" dirty="0"/>
              <a:t> Rel-19 CRs to TS23280, TS23281, TS23282, TS23289 and TS23379 for </a:t>
            </a:r>
            <a:r>
              <a:rPr lang="en-GB" sz="2000" b="1" dirty="0" err="1"/>
              <a:t>enhMC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SP-231555 </a:t>
            </a:r>
            <a:r>
              <a:rPr lang="en-GB" sz="2000" b="1" dirty="0"/>
              <a:t>Rel-17 CRs to TS23434 for </a:t>
            </a:r>
            <a:r>
              <a:rPr lang="en-GB" sz="2000" b="1" dirty="0" err="1"/>
              <a:t>eSEAL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SP-231556 </a:t>
            </a:r>
            <a:r>
              <a:rPr lang="en-GB" sz="2000" b="1" dirty="0"/>
              <a:t>Rel-19 CRs to TS23280, TS23281, TS23282 and TS23379 for FRMCS_Ph5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SP-231557 </a:t>
            </a:r>
            <a:r>
              <a:rPr lang="en-GB" sz="2000" b="1" dirty="0"/>
              <a:t>Rel-19 CRs to TS23280 for </a:t>
            </a:r>
            <a:r>
              <a:rPr lang="en-GB" sz="2000" b="1" dirty="0" err="1"/>
              <a:t>Irail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SP-231558 </a:t>
            </a:r>
            <a:r>
              <a:rPr lang="en-GB" sz="2000" b="1" dirty="0"/>
              <a:t>Rel-18 CRs to TS23280, TS23281, TS23282 and TS23379 for MC_AHGC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3"/>
            <a:ext cx="10515600" cy="654972"/>
          </a:xfrm>
        </p:spPr>
        <p:txBody>
          <a:bodyPr/>
          <a:lstStyle/>
          <a:p>
            <a:r>
              <a:rPr lang="en-GB" altLang="fr-FR" dirty="0"/>
              <a:t>For TSG SA information and action (2/4)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753374"/>
            <a:ext cx="11223625" cy="5716437"/>
          </a:xfrm>
        </p:spPr>
        <p:txBody>
          <a:bodyPr/>
          <a:lstStyle/>
          <a:p>
            <a:r>
              <a:rPr lang="en-GB" altLang="fr-FR" sz="2000" dirty="0"/>
              <a:t> Action: CRs for approval – CR packs for</a:t>
            </a:r>
            <a:endParaRPr lang="en-GB" altLang="fr-FR" sz="2400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SP-231559</a:t>
            </a:r>
            <a:r>
              <a:rPr lang="en-GB" sz="2000" b="1" dirty="0"/>
              <a:t> Rel-18 CRs to TS23280 for MCGWUE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SP-231560</a:t>
            </a:r>
            <a:r>
              <a:rPr lang="en-GB" sz="2000" b="1" dirty="0"/>
              <a:t> Rel-19 CRs to TS23280 for </a:t>
            </a:r>
            <a:r>
              <a:rPr lang="en-GB" sz="2000" b="1" dirty="0" err="1"/>
              <a:t>MCShAC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SP-231561 </a:t>
            </a:r>
            <a:r>
              <a:rPr lang="en-GB" sz="2000" b="1" dirty="0"/>
              <a:t>Rel-18 CRs to TS23435 for NSCALE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SP-231563</a:t>
            </a:r>
            <a:r>
              <a:rPr lang="en-GB" sz="2000" b="1" dirty="0"/>
              <a:t> Rel-18 CRs to TS23542 for PINAPP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SP-231564 </a:t>
            </a:r>
            <a:r>
              <a:rPr lang="en-GB" sz="2000" b="1" dirty="0"/>
              <a:t>Rel-16 CRs to TS23434 for SEAL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SP-231565</a:t>
            </a:r>
            <a:r>
              <a:rPr lang="en-GB" sz="2000" b="1" dirty="0"/>
              <a:t> Rel-18 CRs to TS23434 for SEAL_Ph3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>
                <a:solidFill>
                  <a:srgbClr val="0000FF"/>
                </a:solidFill>
              </a:rPr>
              <a:t>SP-231567</a:t>
            </a:r>
            <a:r>
              <a:rPr lang="en-GB" sz="2000" b="1"/>
              <a:t> </a:t>
            </a:r>
            <a:r>
              <a:rPr lang="en-GB" sz="2000" b="1" dirty="0"/>
              <a:t>Rel-18 CRs to TS23433 for SEALDD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SP-231568</a:t>
            </a:r>
            <a:r>
              <a:rPr lang="en-GB" sz="2000" b="1" dirty="0"/>
              <a:t> Rel-19 CRs to TS23433 for SEALDD_Ph2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SP-231569</a:t>
            </a:r>
            <a:r>
              <a:rPr lang="en-GB" sz="2000" b="1" dirty="0"/>
              <a:t> </a:t>
            </a:r>
            <a:r>
              <a:rPr lang="en-US" sz="2000" b="1" dirty="0"/>
              <a:t>Rel-18 CRs to TS23222 for SNAAPP</a:t>
            </a:r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SP-231570 </a:t>
            </a:r>
            <a:r>
              <a:rPr lang="en-GB" sz="2000" b="1" dirty="0"/>
              <a:t>Rel-19 CRs to TS23222 for TEI19, </a:t>
            </a:r>
            <a:r>
              <a:rPr lang="en-GB" sz="2000" b="1" dirty="0" err="1"/>
              <a:t>eCAPIF</a:t>
            </a:r>
            <a:r>
              <a:rPr lang="en-GB" sz="2000" b="1" dirty="0"/>
              <a:t>, NSCALE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SP-231571</a:t>
            </a:r>
            <a:r>
              <a:rPr lang="en-GB" sz="2000" b="1" dirty="0"/>
              <a:t> Rel-19 CRs to TS23435 for TEI19, </a:t>
            </a:r>
            <a:r>
              <a:rPr lang="en-GB" sz="2000" b="1" dirty="0" err="1"/>
              <a:t>eCAPIF</a:t>
            </a:r>
            <a:r>
              <a:rPr lang="en-GB" sz="2000" b="1" dirty="0"/>
              <a:t>, NSCALE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SP-231572</a:t>
            </a:r>
            <a:r>
              <a:rPr lang="en-GB" sz="2000" b="1" dirty="0"/>
              <a:t> Rel-19 CRs to TS23434 for TEI19, SEAL_Ph3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SP-231573</a:t>
            </a:r>
            <a:r>
              <a:rPr lang="en-GB" sz="2000" b="1" dirty="0"/>
              <a:t> Rel-19 CRs to TS23255 for UASAPP_Ph3</a:t>
            </a:r>
            <a:endParaRPr lang="en-US" sz="2000" b="1" dirty="0"/>
          </a:p>
          <a:p>
            <a:pPr marL="400050" lvl="1">
              <a:spcBef>
                <a:spcPts val="0"/>
              </a:spcBef>
              <a:spcAft>
                <a:spcPts val="0"/>
              </a:spcAft>
            </a:pPr>
            <a:r>
              <a:rPr lang="en-GB" sz="2000" b="1" dirty="0">
                <a:solidFill>
                  <a:srgbClr val="0000FF"/>
                </a:solidFill>
              </a:rPr>
              <a:t>SP-231574 </a:t>
            </a:r>
            <a:r>
              <a:rPr lang="en-GB" sz="2000" b="1" dirty="0"/>
              <a:t>Rel-18 CRs to TS23286 for V2XAPP_Ph3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94980789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(3/4)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647265"/>
            <a:ext cx="10818019" cy="4663888"/>
          </a:xfrm>
        </p:spPr>
        <p:txBody>
          <a:bodyPr/>
          <a:lstStyle/>
          <a:p>
            <a:r>
              <a:rPr lang="en-GB" altLang="fr-FR" sz="2400" dirty="0"/>
              <a:t>Information: Technical Reports/Specifications</a:t>
            </a:r>
          </a:p>
          <a:p>
            <a:pPr lvl="1"/>
            <a:r>
              <a:rPr lang="en-US" altLang="fr-FR" sz="2000" b="1" dirty="0"/>
              <a:t>None</a:t>
            </a:r>
          </a:p>
          <a:p>
            <a:pPr lvl="1"/>
            <a:endParaRPr lang="en-IN" altLang="fr-FR" sz="2000" dirty="0">
              <a:solidFill>
                <a:srgbClr val="0000FF"/>
              </a:solidFill>
            </a:endParaRPr>
          </a:p>
          <a:p>
            <a:r>
              <a:rPr lang="en-GB" altLang="fr-FR" sz="2400" dirty="0"/>
              <a:t>Action: Technical Reports/Specifications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SP-231538 </a:t>
            </a:r>
            <a:r>
              <a:rPr lang="en-US" altLang="fr-FR" sz="2000" b="1" dirty="0"/>
              <a:t>Presentation of TR 23.958 v2.0.0 for Approval (EDGEAPP_EXT)</a:t>
            </a:r>
          </a:p>
          <a:p>
            <a:pPr lvl="1"/>
            <a:endParaRPr lang="en-US" alt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(4/4)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512794"/>
            <a:ext cx="11984251" cy="4879040"/>
          </a:xfrm>
        </p:spPr>
        <p:txBody>
          <a:bodyPr/>
          <a:lstStyle/>
          <a:p>
            <a:r>
              <a:rPr lang="en-GB" altLang="fr-FR" sz="2400" dirty="0"/>
              <a:t>Action: New</a:t>
            </a:r>
            <a:r>
              <a:rPr lang="en-US" altLang="en-US" sz="2400" dirty="0"/>
              <a:t> SIDs/WIDs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SP-231539 </a:t>
            </a:r>
            <a:r>
              <a:rPr lang="en-US" altLang="fr-FR" sz="2000" b="1" dirty="0"/>
              <a:t>New SID on application enabler for XR Services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SP-231540 </a:t>
            </a:r>
            <a:r>
              <a:rPr lang="en-US" altLang="fr-FR" sz="2000" b="1" dirty="0"/>
              <a:t>New SID on application enablement for Localized Mobile Metaverse Services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SP-231541 </a:t>
            </a:r>
            <a:r>
              <a:rPr lang="en-US" altLang="fr-FR" sz="2000" b="1" dirty="0"/>
              <a:t>New SID on application enablement for Satellite access enabled 5G Services</a:t>
            </a:r>
          </a:p>
          <a:p>
            <a:endParaRPr lang="en-GB" altLang="fr-FR" sz="2400" dirty="0"/>
          </a:p>
          <a:p>
            <a:r>
              <a:rPr lang="en-GB" altLang="fr-FR" sz="2400" dirty="0"/>
              <a:t>Potential Action: Endorsed</a:t>
            </a:r>
            <a:r>
              <a:rPr lang="en-US" altLang="en-US" sz="2400" dirty="0"/>
              <a:t> SIDs/WIDs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SP-231579</a:t>
            </a:r>
            <a:r>
              <a:rPr lang="en-US" altLang="fr-FR" sz="2000" b="1" dirty="0"/>
              <a:t> New SID on sensing application enabler for vertical applications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Items of Interest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61827"/>
            <a:ext cx="11154975" cy="5123088"/>
          </a:xfrm>
        </p:spPr>
        <p:txBody>
          <a:bodyPr/>
          <a:lstStyle/>
          <a:p>
            <a:r>
              <a:rPr lang="en-US" altLang="en-US" sz="2400" dirty="0"/>
              <a:t>Release 18 Progress</a:t>
            </a:r>
          </a:p>
          <a:p>
            <a:pPr lvl="1"/>
            <a:r>
              <a:rPr lang="en-US" altLang="en-US" sz="2000" dirty="0"/>
              <a:t>Good progress on essential corrections, but there are concerns on necessary time allocation</a:t>
            </a:r>
          </a:p>
          <a:p>
            <a:r>
              <a:rPr lang="en-US" altLang="en-US" sz="2400" dirty="0"/>
              <a:t>Release 19 Progress</a:t>
            </a:r>
          </a:p>
          <a:p>
            <a:pPr lvl="1"/>
            <a:r>
              <a:rPr lang="en-US" altLang="en-US" sz="2000" dirty="0"/>
              <a:t>3 additional study/work items were agreed, Sent to SA#102 for approval</a:t>
            </a:r>
          </a:p>
          <a:p>
            <a:pPr lvl="1"/>
            <a:r>
              <a:rPr lang="en-US" altLang="en-US" sz="2000" dirty="0"/>
              <a:t>1 additional study item was endorsed, Sent to SA#102 for discussion/modification/approval</a:t>
            </a:r>
          </a:p>
          <a:p>
            <a:pPr lvl="1"/>
            <a:r>
              <a:rPr lang="en-US" altLang="en-US" sz="2000" dirty="0"/>
              <a:t>Additional topics were discussed, but not agreed in SA6</a:t>
            </a:r>
          </a:p>
          <a:p>
            <a:pPr lvl="1"/>
            <a:r>
              <a:rPr lang="en-US" altLang="en-US" sz="2000" dirty="0"/>
              <a:t>Additional discussions expected to occur at SA6#59</a:t>
            </a:r>
          </a:p>
          <a:p>
            <a:r>
              <a:rPr lang="en-US" altLang="en-US" sz="2400" dirty="0"/>
              <a:t>Future Meeting Schedule</a:t>
            </a:r>
          </a:p>
          <a:p>
            <a:pPr lvl="1"/>
            <a:r>
              <a:rPr lang="en-US" altLang="en-US" sz="2000" dirty="0"/>
              <a:t>No 2024 meeting schedule changes</a:t>
            </a:r>
            <a:endParaRPr lang="en-US" altLang="en-US" sz="2400" dirty="0"/>
          </a:p>
          <a:p>
            <a:pPr lvl="1"/>
            <a:r>
              <a:rPr lang="en-US" altLang="en-US" sz="2000" dirty="0"/>
              <a:t>The 2025 schedule was reviewed based on the decision by MHPG to support 6 SA6 F2F meetings</a:t>
            </a:r>
          </a:p>
          <a:p>
            <a:pPr lvl="1"/>
            <a:r>
              <a:rPr lang="en-US" altLang="en-US" sz="2000" dirty="0"/>
              <a:t>Additional discussion on future years is expected when a new Chair is seated (e.g. electronic versus F2F)</a:t>
            </a:r>
          </a:p>
        </p:txBody>
      </p:sp>
    </p:spTree>
    <p:extLst>
      <p:ext uri="{BB962C8B-B14F-4D97-AF65-F5344CB8AC3E}">
        <p14:creationId xmlns:p14="http://schemas.microsoft.com/office/powerpoint/2010/main" val="12281864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SA6#57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SA6#57 9 – 13 October 2023</a:t>
            </a:r>
          </a:p>
          <a:p>
            <a:pPr lvl="1"/>
            <a:r>
              <a:rPr lang="en-GB" altLang="fr-FR" sz="2000" dirty="0"/>
              <a:t>5 quarters per day Monday through Thursday, 4 quarters on Friday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SA6#57</a:t>
            </a:r>
            <a:endParaRPr lang="en-GB" altLang="fr-FR" sz="2400" b="1" dirty="0"/>
          </a:p>
          <a:p>
            <a:pPr lvl="1"/>
            <a:r>
              <a:rPr lang="en-GB" altLang="fr-FR" sz="2000" dirty="0"/>
              <a:t>319 Tdoc numbers initially reserved, 641 Tdoc numbers used by meeting end</a:t>
            </a:r>
          </a:p>
          <a:p>
            <a:pPr lvl="1"/>
            <a:r>
              <a:rPr lang="en-GB" altLang="fr-FR" sz="2000" dirty="0"/>
              <a:t>428 CRs submitted (including revisions)</a:t>
            </a:r>
          </a:p>
          <a:p>
            <a:pPr lvl="2"/>
            <a:r>
              <a:rPr lang="en-GB" altLang="fr-FR" sz="1800" dirty="0"/>
              <a:t>153 agreed (10 for Rel-16/Rel-17, 77 for Rel-18, 66 for Rel-19)</a:t>
            </a:r>
          </a:p>
          <a:p>
            <a:pPr lvl="1"/>
            <a:r>
              <a:rPr lang="en-GB" altLang="fr-FR" sz="2000" dirty="0"/>
              <a:t>112 pCRs submitted (including revisions)</a:t>
            </a:r>
          </a:p>
          <a:p>
            <a:pPr lvl="2"/>
            <a:r>
              <a:rPr lang="en-GB" altLang="fr-FR" sz="1800" dirty="0"/>
              <a:t>23 approved</a:t>
            </a:r>
          </a:p>
          <a:p>
            <a:pPr lvl="1"/>
            <a:r>
              <a:rPr lang="en-GB" altLang="fr-FR" sz="2000" dirty="0"/>
              <a:t>14 incoming LSs, 8 Approved outgoing LSs</a:t>
            </a:r>
          </a:p>
          <a:p>
            <a:pPr lvl="1"/>
            <a:r>
              <a:rPr lang="en-GB" altLang="fr-FR" sz="2000" dirty="0"/>
              <a:t>Time allocation: Pre-Rel-19: ~50%; Rel-19: ~50%</a:t>
            </a:r>
          </a:p>
          <a:p>
            <a:r>
              <a:rPr lang="en-GB" altLang="fr-FR" sz="2400" b="1" dirty="0"/>
              <a:t>Conference calls (pre-SA6#57)</a:t>
            </a:r>
          </a:p>
          <a:p>
            <a:pPr lvl="1"/>
            <a:r>
              <a:rPr lang="en-GB" altLang="fr-FR" sz="2000" dirty="0"/>
              <a:t>3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677101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SA6#58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SA6#58 13 – 17 November 2023</a:t>
            </a:r>
          </a:p>
          <a:p>
            <a:pPr lvl="1"/>
            <a:r>
              <a:rPr lang="en-GB" altLang="fr-FR" sz="2000" dirty="0"/>
              <a:t>5 quarters per day Monday through Thursday, 4 quarters on Friday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SA6#58</a:t>
            </a:r>
            <a:endParaRPr lang="en-GB" altLang="fr-FR" sz="2400" b="1" dirty="0"/>
          </a:p>
          <a:p>
            <a:pPr lvl="1"/>
            <a:r>
              <a:rPr lang="en-GB" altLang="fr-FR" sz="2000" dirty="0"/>
              <a:t>340 Tdoc numbers initially reserved, 690 Tdoc numbers used by meeting end</a:t>
            </a:r>
          </a:p>
          <a:p>
            <a:pPr lvl="1"/>
            <a:r>
              <a:rPr lang="en-GB" altLang="fr-FR" sz="2000" dirty="0"/>
              <a:t>369 CRs submitted (including revisions)</a:t>
            </a:r>
          </a:p>
          <a:p>
            <a:pPr lvl="2"/>
            <a:r>
              <a:rPr lang="en-GB" altLang="fr-FR" sz="1800" dirty="0"/>
              <a:t>123 agreed (15 for Rel-15/Rel-16/Rel-17, 77 for Rel-18, 31 for Rel-19)</a:t>
            </a:r>
          </a:p>
          <a:p>
            <a:pPr lvl="1"/>
            <a:r>
              <a:rPr lang="en-GB" altLang="fr-FR" sz="2000" dirty="0"/>
              <a:t>162 pCRs submitted (including revisions)</a:t>
            </a:r>
          </a:p>
          <a:p>
            <a:pPr lvl="2"/>
            <a:r>
              <a:rPr lang="en-GB" altLang="fr-FR" sz="1800" dirty="0"/>
              <a:t>43 approved</a:t>
            </a:r>
          </a:p>
          <a:p>
            <a:pPr lvl="1"/>
            <a:r>
              <a:rPr lang="en-GB" altLang="fr-FR" sz="2000" dirty="0"/>
              <a:t>12 incoming LSs, 5 Approved outgoing LSs</a:t>
            </a:r>
          </a:p>
          <a:p>
            <a:pPr lvl="1"/>
            <a:r>
              <a:rPr lang="en-GB" altLang="fr-FR" sz="2000" dirty="0"/>
              <a:t>Time allocation: Pre-Rel-19: ~40%; Rel-19: ~60%</a:t>
            </a:r>
          </a:p>
          <a:p>
            <a:r>
              <a:rPr lang="en-GB" altLang="fr-FR" sz="2400" b="1" dirty="0"/>
              <a:t>Conference calls (pre-SA6#58)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9968895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1402147"/>
              </p:ext>
            </p:extLst>
          </p:nvPr>
        </p:nvGraphicFramePr>
        <p:xfrm>
          <a:off x="579438" y="1912938"/>
          <a:ext cx="10685462" cy="358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1791755" imgH="3957403" progId="Excel.Sheet.8">
                  <p:embed/>
                </p:oleObj>
              </mc:Choice>
              <mc:Fallback>
                <p:oleObj name="Worksheet" r:id="rId2" imgW="11791755" imgH="3957403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438" y="1912938"/>
                        <a:ext cx="10685462" cy="3586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8019747"/>
              </p:ext>
            </p:extLst>
          </p:nvPr>
        </p:nvGraphicFramePr>
        <p:xfrm>
          <a:off x="1460500" y="2011363"/>
          <a:ext cx="8921750" cy="397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010511" imgH="4009869" progId="Excel.Sheet.8">
                  <p:embed/>
                </p:oleObj>
              </mc:Choice>
              <mc:Fallback>
                <p:oleObj name="Worksheet" r:id="rId2" imgW="9010511" imgH="4009869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0" y="2011363"/>
                        <a:ext cx="8921750" cy="3970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endParaRPr lang="fr-FR" alt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SA6 Release 18 Maintenance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413782"/>
              </p:ext>
            </p:extLst>
          </p:nvPr>
        </p:nvGraphicFramePr>
        <p:xfrm>
          <a:off x="369695" y="1893446"/>
          <a:ext cx="11464552" cy="9178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21534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6221036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14462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Application layer support for Personal IoT Network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PINAPP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SP-221236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672220015"/>
                  </a:ext>
                </a:extLst>
              </a:tr>
              <a:tr h="30428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Dec-2024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65%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3"/>
                        </a:rPr>
                        <a:t>SP-220990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704368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667247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91045</TotalTime>
  <Words>3807</Words>
  <Application>Microsoft Office PowerPoint</Application>
  <PresentationFormat>Widescreen</PresentationFormat>
  <Paragraphs>934</Paragraphs>
  <Slides>34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Arial </vt:lpstr>
      <vt:lpstr>Calibri</vt:lpstr>
      <vt:lpstr>Times New Roman</vt:lpstr>
      <vt:lpstr>Office Theme</vt:lpstr>
      <vt:lpstr>Worksheet</vt:lpstr>
      <vt:lpstr>     SA WG6 status report to TSG SA#102    </vt:lpstr>
      <vt:lpstr>SA6 leadership and subgroups</vt:lpstr>
      <vt:lpstr>Executive Summary</vt:lpstr>
      <vt:lpstr>Items of Interest</vt:lpstr>
      <vt:lpstr>SA6#57 Statistics</vt:lpstr>
      <vt:lpstr>SA6#58 Statistics</vt:lpstr>
      <vt:lpstr>Number of Tdocs in SA6</vt:lpstr>
      <vt:lpstr>PowerPoint Presentation</vt:lpstr>
      <vt:lpstr>SA6 Release 18 Maintenance</vt:lpstr>
      <vt:lpstr>PINAPP</vt:lpstr>
      <vt:lpstr>Approved SA6 Release 19 Work/Study Items</vt:lpstr>
      <vt:lpstr>FS_eLSAPP</vt:lpstr>
      <vt:lpstr>eMMTelAPP (SID/WID)</vt:lpstr>
      <vt:lpstr>FS_AIMLAPP</vt:lpstr>
      <vt:lpstr>enhMC</vt:lpstr>
      <vt:lpstr>MCShAC</vt:lpstr>
      <vt:lpstr>5GMARCH_Ph3 (WID)</vt:lpstr>
      <vt:lpstr>UASAPP_Ph3</vt:lpstr>
      <vt:lpstr>SEALDD_PH2</vt:lpstr>
      <vt:lpstr>CAPIF_EXT</vt:lpstr>
      <vt:lpstr>EDGEAPP_Ph3</vt:lpstr>
      <vt:lpstr>Pending SA6 Release 19 Work/Study Items</vt:lpstr>
      <vt:lpstr>FS_5GSAT_App</vt:lpstr>
      <vt:lpstr>FS_MetaApp</vt:lpstr>
      <vt:lpstr>FS_XRApp</vt:lpstr>
      <vt:lpstr>Release 19 Planning/Tracking (1/2)</vt:lpstr>
      <vt:lpstr>Release 19 Planning/Tracking (2/2)</vt:lpstr>
      <vt:lpstr>PowerPoint Presentation</vt:lpstr>
      <vt:lpstr>For TSG SA information and action</vt:lpstr>
      <vt:lpstr>For TSG SA information and action (1/4)</vt:lpstr>
      <vt:lpstr>For TSG SA information and action (2/4)</vt:lpstr>
      <vt:lpstr>For TSG SA information and action (3/4)</vt:lpstr>
      <vt:lpstr>For TSG SA information and action (4/4)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Alan Soloway2</cp:lastModifiedBy>
  <cp:revision>2729</cp:revision>
  <cp:lastPrinted>2016-09-13T11:31:59Z</cp:lastPrinted>
  <dcterms:created xsi:type="dcterms:W3CDTF">2008-08-30T09:32:10Z</dcterms:created>
  <dcterms:modified xsi:type="dcterms:W3CDTF">2023-12-06T17:50:01Z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